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8.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9.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0.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1.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12.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13.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15.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16.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notesSlides/notesSlide17.xml" ContentType="application/vnd.openxmlformats-officedocument.presentationml.notesSlide+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66" r:id="rId2"/>
    <p:sldId id="331" r:id="rId3"/>
    <p:sldId id="334" r:id="rId4"/>
    <p:sldId id="399" r:id="rId5"/>
    <p:sldId id="407" r:id="rId6"/>
    <p:sldId id="412" r:id="rId7"/>
    <p:sldId id="390" r:id="rId8"/>
    <p:sldId id="396" r:id="rId9"/>
    <p:sldId id="392" r:id="rId10"/>
    <p:sldId id="410" r:id="rId11"/>
    <p:sldId id="411" r:id="rId12"/>
    <p:sldId id="391" r:id="rId13"/>
    <p:sldId id="393" r:id="rId14"/>
    <p:sldId id="394" r:id="rId15"/>
    <p:sldId id="395" r:id="rId16"/>
    <p:sldId id="397" r:id="rId17"/>
    <p:sldId id="400" r:id="rId18"/>
    <p:sldId id="408" r:id="rId19"/>
    <p:sldId id="409" r:id="rId20"/>
    <p:sldId id="402" r:id="rId21"/>
    <p:sldId id="403" r:id="rId22"/>
    <p:sldId id="404" r:id="rId23"/>
    <p:sldId id="405" r:id="rId24"/>
    <p:sldId id="406" r:id="rId25"/>
    <p:sldId id="401" r:id="rId26"/>
    <p:sldId id="398" r:id="rId27"/>
    <p:sldId id="333" r:id="rId28"/>
  </p:sldIdLst>
  <p:sldSz cx="12192000" cy="6858000"/>
  <p:notesSz cx="6858000" cy="9947275"/>
  <p:custShowLst>
    <p:custShow name="transact" id="0">
      <p:sldLst/>
    </p:custShow>
  </p:custShowLst>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D4A86"/>
    <a:srgbClr val="BEC4FE"/>
    <a:srgbClr val="C4E6FF"/>
    <a:srgbClr val="E758FB"/>
    <a:srgbClr val="3B5388"/>
    <a:srgbClr val="95C7FA"/>
    <a:srgbClr val="A05BE9"/>
    <a:srgbClr val="8A89F1"/>
    <a:srgbClr val="88C0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89" autoAdjust="0"/>
    <p:restoredTop sz="87074" autoAdjust="0"/>
  </p:normalViewPr>
  <p:slideViewPr>
    <p:cSldViewPr>
      <p:cViewPr varScale="1">
        <p:scale>
          <a:sx n="101" d="100"/>
          <a:sy n="101" d="100"/>
        </p:scale>
        <p:origin x="864" y="114"/>
      </p:cViewPr>
      <p:guideLst>
        <p:guide orient="horz" pos="23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howGuides="1">
      <p:cViewPr varScale="1">
        <p:scale>
          <a:sx n="76" d="100"/>
          <a:sy n="76" d="100"/>
        </p:scale>
        <p:origin x="4008" y="120"/>
      </p:cViewPr>
      <p:guideLst/>
    </p:cSldViewPr>
  </p:notesViewPr>
  <p:gridSpacing cx="39601" cy="39601"/>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Sheet1!$A$1</c:f>
              <c:strCache>
                <c:ptCount val="1"/>
                <c:pt idx="0">
                  <c:v>modernized</c:v>
                </c:pt>
              </c:strCache>
            </c:strRef>
          </c:tx>
          <c:spPr>
            <a:ln w="28575" cap="rnd">
              <a:solidFill>
                <a:schemeClr val="accent1"/>
              </a:solidFill>
              <a:round/>
            </a:ln>
            <a:effectLst/>
          </c:spPr>
          <c:marker>
            <c:symbol val="none"/>
          </c:marker>
          <c:val>
            <c:numRef>
              <c:f>Sheet1!$B$1:$K$1</c:f>
              <c:numCache>
                <c:formatCode>General</c:formatCode>
                <c:ptCount val="10"/>
                <c:pt idx="0">
                  <c:v>1</c:v>
                </c:pt>
                <c:pt idx="1">
                  <c:v>1.5</c:v>
                </c:pt>
                <c:pt idx="2">
                  <c:v>2.5</c:v>
                </c:pt>
                <c:pt idx="3">
                  <c:v>4</c:v>
                </c:pt>
                <c:pt idx="4">
                  <c:v>6</c:v>
                </c:pt>
                <c:pt idx="5">
                  <c:v>9</c:v>
                </c:pt>
                <c:pt idx="6">
                  <c:v>14</c:v>
                </c:pt>
                <c:pt idx="7">
                  <c:v>20</c:v>
                </c:pt>
                <c:pt idx="8">
                  <c:v>30</c:v>
                </c:pt>
                <c:pt idx="9">
                  <c:v>50</c:v>
                </c:pt>
              </c:numCache>
            </c:numRef>
          </c:val>
          <c:smooth val="0"/>
          <c:extLst>
            <c:ext xmlns:c16="http://schemas.microsoft.com/office/drawing/2014/chart" uri="{C3380CC4-5D6E-409C-BE32-E72D297353CC}">
              <c16:uniqueId val="{00000000-19F9-45CB-B109-FBB12267C220}"/>
            </c:ext>
          </c:extLst>
        </c:ser>
        <c:ser>
          <c:idx val="1"/>
          <c:order val="1"/>
          <c:tx>
            <c:strRef>
              <c:f>Sheet1!$A$2</c:f>
              <c:strCache>
                <c:ptCount val="1"/>
                <c:pt idx="0">
                  <c:v>Legacy </c:v>
                </c:pt>
              </c:strCache>
            </c:strRef>
          </c:tx>
          <c:spPr>
            <a:ln w="28575" cap="rnd">
              <a:solidFill>
                <a:schemeClr val="accent2"/>
              </a:solidFill>
              <a:round/>
            </a:ln>
            <a:effectLst/>
          </c:spPr>
          <c:marker>
            <c:symbol val="none"/>
          </c:marker>
          <c:val>
            <c:numRef>
              <c:f>Sheet1!$B$2:$K$2</c:f>
              <c:numCache>
                <c:formatCode>General</c:formatCode>
                <c:ptCount val="10"/>
                <c:pt idx="0">
                  <c:v>50</c:v>
                </c:pt>
                <c:pt idx="1">
                  <c:v>48</c:v>
                </c:pt>
                <c:pt idx="2">
                  <c:v>46</c:v>
                </c:pt>
                <c:pt idx="3">
                  <c:v>42</c:v>
                </c:pt>
                <c:pt idx="4">
                  <c:v>37</c:v>
                </c:pt>
                <c:pt idx="5">
                  <c:v>30</c:v>
                </c:pt>
                <c:pt idx="6">
                  <c:v>22</c:v>
                </c:pt>
                <c:pt idx="7">
                  <c:v>13</c:v>
                </c:pt>
                <c:pt idx="8">
                  <c:v>5</c:v>
                </c:pt>
                <c:pt idx="9">
                  <c:v>0</c:v>
                </c:pt>
              </c:numCache>
            </c:numRef>
          </c:val>
          <c:smooth val="0"/>
          <c:extLst>
            <c:ext xmlns:c16="http://schemas.microsoft.com/office/drawing/2014/chart" uri="{C3380CC4-5D6E-409C-BE32-E72D297353CC}">
              <c16:uniqueId val="{00000001-19F9-45CB-B109-FBB12267C220}"/>
            </c:ext>
          </c:extLst>
        </c:ser>
        <c:dLbls>
          <c:showLegendKey val="0"/>
          <c:showVal val="0"/>
          <c:showCatName val="0"/>
          <c:showSerName val="0"/>
          <c:showPercent val="0"/>
          <c:showBubbleSize val="0"/>
        </c:dLbls>
        <c:smooth val="0"/>
        <c:axId val="49382240"/>
        <c:axId val="49386048"/>
      </c:lineChart>
      <c:catAx>
        <c:axId val="4938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386048"/>
        <c:crosses val="autoZero"/>
        <c:auto val="1"/>
        <c:lblAlgn val="ctr"/>
        <c:lblOffset val="100"/>
        <c:noMultiLvlLbl val="0"/>
      </c:catAx>
      <c:valAx>
        <c:axId val="4938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3822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Sheet1!$A$4</c:f>
              <c:strCache>
                <c:ptCount val="1"/>
                <c:pt idx="0">
                  <c:v>modernized</c:v>
                </c:pt>
              </c:strCache>
            </c:strRef>
          </c:tx>
          <c:spPr>
            <a:ln w="28575" cap="rnd">
              <a:solidFill>
                <a:schemeClr val="accent1"/>
              </a:solidFill>
              <a:round/>
            </a:ln>
            <a:effectLst/>
          </c:spPr>
          <c:marker>
            <c:symbol val="none"/>
          </c:marker>
          <c:val>
            <c:numRef>
              <c:f>Sheet1!$B$4:$K$4</c:f>
              <c:numCache>
                <c:formatCode>General</c:formatCode>
                <c:ptCount val="10"/>
                <c:pt idx="0">
                  <c:v>1</c:v>
                </c:pt>
                <c:pt idx="1">
                  <c:v>1.5</c:v>
                </c:pt>
                <c:pt idx="2">
                  <c:v>2.5</c:v>
                </c:pt>
                <c:pt idx="3">
                  <c:v>4</c:v>
                </c:pt>
                <c:pt idx="4">
                  <c:v>6</c:v>
                </c:pt>
                <c:pt idx="5">
                  <c:v>9</c:v>
                </c:pt>
                <c:pt idx="6">
                  <c:v>14</c:v>
                </c:pt>
                <c:pt idx="7">
                  <c:v>20</c:v>
                </c:pt>
                <c:pt idx="8">
                  <c:v>30</c:v>
                </c:pt>
                <c:pt idx="9">
                  <c:v>50</c:v>
                </c:pt>
              </c:numCache>
            </c:numRef>
          </c:val>
          <c:smooth val="0"/>
          <c:extLst>
            <c:ext xmlns:c16="http://schemas.microsoft.com/office/drawing/2014/chart" uri="{C3380CC4-5D6E-409C-BE32-E72D297353CC}">
              <c16:uniqueId val="{00000000-82BA-44FD-992C-7970059436C9}"/>
            </c:ext>
          </c:extLst>
        </c:ser>
        <c:ser>
          <c:idx val="1"/>
          <c:order val="1"/>
          <c:tx>
            <c:strRef>
              <c:f>Sheet1!$A$5</c:f>
              <c:strCache>
                <c:ptCount val="1"/>
                <c:pt idx="0">
                  <c:v>Legacy </c:v>
                </c:pt>
              </c:strCache>
            </c:strRef>
          </c:tx>
          <c:spPr>
            <a:ln w="28575" cap="rnd">
              <a:solidFill>
                <a:schemeClr val="accent2"/>
              </a:solidFill>
              <a:round/>
            </a:ln>
            <a:effectLst/>
          </c:spPr>
          <c:marker>
            <c:symbol val="none"/>
          </c:marker>
          <c:val>
            <c:numRef>
              <c:f>Sheet1!$B$5:$K$5</c:f>
              <c:numCache>
                <c:formatCode>General</c:formatCode>
                <c:ptCount val="10"/>
                <c:pt idx="0">
                  <c:v>50</c:v>
                </c:pt>
                <c:pt idx="1">
                  <c:v>50</c:v>
                </c:pt>
                <c:pt idx="2">
                  <c:v>52</c:v>
                </c:pt>
                <c:pt idx="3">
                  <c:v>54</c:v>
                </c:pt>
                <c:pt idx="4">
                  <c:v>60</c:v>
                </c:pt>
                <c:pt idx="5">
                  <c:v>65</c:v>
                </c:pt>
                <c:pt idx="6">
                  <c:v>70</c:v>
                </c:pt>
                <c:pt idx="7">
                  <c:v>75</c:v>
                </c:pt>
                <c:pt idx="8">
                  <c:v>90</c:v>
                </c:pt>
                <c:pt idx="9">
                  <c:v>100</c:v>
                </c:pt>
              </c:numCache>
            </c:numRef>
          </c:val>
          <c:smooth val="0"/>
          <c:extLst>
            <c:ext xmlns:c16="http://schemas.microsoft.com/office/drawing/2014/chart" uri="{C3380CC4-5D6E-409C-BE32-E72D297353CC}">
              <c16:uniqueId val="{00000001-82BA-44FD-992C-7970059436C9}"/>
            </c:ext>
          </c:extLst>
        </c:ser>
        <c:dLbls>
          <c:showLegendKey val="0"/>
          <c:showVal val="0"/>
          <c:showCatName val="0"/>
          <c:showSerName val="0"/>
          <c:showPercent val="0"/>
          <c:showBubbleSize val="0"/>
        </c:dLbls>
        <c:smooth val="0"/>
        <c:axId val="49377344"/>
        <c:axId val="49386592"/>
      </c:lineChart>
      <c:catAx>
        <c:axId val="49377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386592"/>
        <c:crosses val="autoZero"/>
        <c:auto val="1"/>
        <c:lblAlgn val="ctr"/>
        <c:lblOffset val="100"/>
        <c:noMultiLvlLbl val="0"/>
      </c:catAx>
      <c:valAx>
        <c:axId val="4938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37734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811A30-959A-4D5C-8D66-8ABAB9A1783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EBCF5E4-B32B-4007-957A-303C6D473DAC}">
      <dgm:prSet/>
      <dgm:spPr>
        <a:scene3d>
          <a:camera prst="orthographicFront"/>
          <a:lightRig rig="threePt" dir="t"/>
        </a:scene3d>
        <a:sp3d>
          <a:bevelT w="165100" prst="coolSlant"/>
        </a:sp3d>
      </dgm:spPr>
      <dgm:t>
        <a:bodyPr/>
        <a:lstStyle/>
        <a:p>
          <a:pPr rtl="0" eaLnBrk="1" latinLnBrk="0" hangingPunct="1"/>
          <a:r>
            <a:rPr lang="en-GB" b="1" dirty="0"/>
            <a:t>Incremental Application Modernization</a:t>
          </a:r>
          <a:endParaRPr lang="en-ZA" dirty="0"/>
        </a:p>
      </dgm:t>
    </dgm:pt>
    <dgm:pt modelId="{8EF99E35-3F66-4335-9F45-DFB60796B277}" type="parTrans" cxnId="{DB20BA64-9B35-4F80-AE21-BE629C928AC4}">
      <dgm:prSet/>
      <dgm:spPr/>
      <dgm:t>
        <a:bodyPr/>
        <a:lstStyle/>
        <a:p>
          <a:endParaRPr lang="en-US"/>
        </a:p>
      </dgm:t>
    </dgm:pt>
    <dgm:pt modelId="{D742AC44-8EAF-4B38-80E2-D9CA8C4E8AF3}" type="sibTrans" cxnId="{DB20BA64-9B35-4F80-AE21-BE629C928AC4}">
      <dgm:prSet/>
      <dgm:spPr/>
      <dgm:t>
        <a:bodyPr/>
        <a:lstStyle/>
        <a:p>
          <a:endParaRPr lang="en-US"/>
        </a:p>
      </dgm:t>
    </dgm:pt>
    <dgm:pt modelId="{D928FBFE-7126-4A58-AD6F-AA34AC5871EA}" type="pres">
      <dgm:prSet presAssocID="{53811A30-959A-4D5C-8D66-8ABAB9A17832}" presName="linear" presStyleCnt="0">
        <dgm:presLayoutVars>
          <dgm:animLvl val="lvl"/>
          <dgm:resizeHandles val="exact"/>
        </dgm:presLayoutVars>
      </dgm:prSet>
      <dgm:spPr/>
      <dgm:t>
        <a:bodyPr/>
        <a:lstStyle/>
        <a:p>
          <a:endParaRPr lang="en-ZA"/>
        </a:p>
      </dgm:t>
    </dgm:pt>
    <dgm:pt modelId="{85F1395B-AF7A-4670-AE5F-5C45704395AD}" type="pres">
      <dgm:prSet presAssocID="{FEBCF5E4-B32B-4007-957A-303C6D473DAC}" presName="parentText" presStyleLbl="node1" presStyleIdx="0" presStyleCnt="1">
        <dgm:presLayoutVars>
          <dgm:chMax val="0"/>
          <dgm:bulletEnabled val="1"/>
        </dgm:presLayoutVars>
      </dgm:prSet>
      <dgm:spPr/>
      <dgm:t>
        <a:bodyPr/>
        <a:lstStyle/>
        <a:p>
          <a:endParaRPr lang="en-ZA"/>
        </a:p>
      </dgm:t>
    </dgm:pt>
  </dgm:ptLst>
  <dgm:cxnLst>
    <dgm:cxn modelId="{DB20BA64-9B35-4F80-AE21-BE629C928AC4}" srcId="{53811A30-959A-4D5C-8D66-8ABAB9A17832}" destId="{FEBCF5E4-B32B-4007-957A-303C6D473DAC}" srcOrd="0" destOrd="0" parTransId="{8EF99E35-3F66-4335-9F45-DFB60796B277}" sibTransId="{D742AC44-8EAF-4B38-80E2-D9CA8C4E8AF3}"/>
    <dgm:cxn modelId="{4938AE02-E20F-4EE1-8E47-1B228BA30621}" type="presOf" srcId="{53811A30-959A-4D5C-8D66-8ABAB9A17832}" destId="{D928FBFE-7126-4A58-AD6F-AA34AC5871EA}" srcOrd="0" destOrd="0" presId="urn:microsoft.com/office/officeart/2005/8/layout/vList2"/>
    <dgm:cxn modelId="{B6B9F694-B9B4-4547-A1E6-93B1E6E09D6E}" type="presOf" srcId="{FEBCF5E4-B32B-4007-957A-303C6D473DAC}" destId="{85F1395B-AF7A-4670-AE5F-5C45704395AD}" srcOrd="0" destOrd="0" presId="urn:microsoft.com/office/officeart/2005/8/layout/vList2"/>
    <dgm:cxn modelId="{E3F3D7E2-D52A-4E36-AEC4-41E4FC732A50}" type="presParOf" srcId="{D928FBFE-7126-4A58-AD6F-AA34AC5871EA}" destId="{85F1395B-AF7A-4670-AE5F-5C45704395A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4AC061-C9E8-4D78-9BF5-D0E2DDDEC13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15812096-6375-42E2-8801-0A8127D82236}">
      <dgm:prSet/>
      <dgm:spPr>
        <a:effectLst>
          <a:glow rad="139700">
            <a:schemeClr val="accent1">
              <a:satMod val="175000"/>
              <a:alpha val="40000"/>
            </a:schemeClr>
          </a:glow>
        </a:effectLst>
      </dgm:spPr>
      <dgm:t>
        <a:bodyPr/>
        <a:lstStyle/>
        <a:p>
          <a:pPr rtl="0" eaLnBrk="1" latinLnBrk="0" hangingPunct="1"/>
          <a:r>
            <a:rPr lang="en-US" b="1"/>
            <a:t>Content</a:t>
          </a:r>
          <a:endParaRPr lang="en-ZA"/>
        </a:p>
      </dgm:t>
    </dgm:pt>
    <dgm:pt modelId="{F7CC14BE-4581-4EB9-AFA8-FDEF9F52DEE5}" type="parTrans" cxnId="{DA6AE98E-C4EA-49DD-964C-0C1B17CB0E92}">
      <dgm:prSet/>
      <dgm:spPr/>
      <dgm:t>
        <a:bodyPr/>
        <a:lstStyle/>
        <a:p>
          <a:endParaRPr lang="en-US"/>
        </a:p>
      </dgm:t>
    </dgm:pt>
    <dgm:pt modelId="{70F5B518-87AE-4551-93A6-997BF9CF90C6}" type="sibTrans" cxnId="{DA6AE98E-C4EA-49DD-964C-0C1B17CB0E92}">
      <dgm:prSet/>
      <dgm:spPr/>
      <dgm:t>
        <a:bodyPr/>
        <a:lstStyle/>
        <a:p>
          <a:endParaRPr lang="en-US"/>
        </a:p>
      </dgm:t>
    </dgm:pt>
    <dgm:pt modelId="{8D007440-4034-46EB-8C87-AF87E393CC39}">
      <dgm:prSet/>
      <dgm:spPr>
        <a:effectLst>
          <a:glow rad="139700">
            <a:schemeClr val="accent1">
              <a:satMod val="175000"/>
              <a:alpha val="40000"/>
            </a:schemeClr>
          </a:glow>
        </a:effectLst>
      </dgm:spPr>
      <dgm:t>
        <a:bodyPr/>
        <a:lstStyle/>
        <a:p>
          <a:pPr rtl="0" eaLnBrk="1" latinLnBrk="0" hangingPunct="1"/>
          <a:r>
            <a:rPr lang="en-US" b="1"/>
            <a:t>Why Modernize – Important considerations to help select the right approach</a:t>
          </a:r>
          <a:endParaRPr lang="en-ZA"/>
        </a:p>
      </dgm:t>
    </dgm:pt>
    <dgm:pt modelId="{85D9A20E-3979-4A53-8B96-5FC27B815CBD}" type="parTrans" cxnId="{DE73F172-8A01-43AC-B6AC-965106D67DAD}">
      <dgm:prSet/>
      <dgm:spPr/>
      <dgm:t>
        <a:bodyPr/>
        <a:lstStyle/>
        <a:p>
          <a:endParaRPr lang="en-US"/>
        </a:p>
      </dgm:t>
    </dgm:pt>
    <dgm:pt modelId="{69982334-4C8E-4D86-8D9C-3AB5D52ADAC9}" type="sibTrans" cxnId="{DE73F172-8A01-43AC-B6AC-965106D67DAD}">
      <dgm:prSet/>
      <dgm:spPr/>
      <dgm:t>
        <a:bodyPr/>
        <a:lstStyle/>
        <a:p>
          <a:endParaRPr lang="en-US"/>
        </a:p>
      </dgm:t>
    </dgm:pt>
    <dgm:pt modelId="{09A299A3-4EFD-42FF-911E-260F12683B71}">
      <dgm:prSet/>
      <dgm:spPr>
        <a:effectLst>
          <a:glow rad="139700">
            <a:schemeClr val="accent1">
              <a:satMod val="175000"/>
              <a:alpha val="40000"/>
            </a:schemeClr>
          </a:glow>
        </a:effectLst>
      </dgm:spPr>
      <dgm:t>
        <a:bodyPr/>
        <a:lstStyle/>
        <a:p>
          <a:pPr rtl="0" eaLnBrk="1" latinLnBrk="0" hangingPunct="1"/>
          <a:r>
            <a:rPr lang="en-US" b="1" dirty="0"/>
            <a:t>Understanding YOUR modernization project and scope</a:t>
          </a:r>
          <a:endParaRPr lang="en-ZA" dirty="0"/>
        </a:p>
      </dgm:t>
    </dgm:pt>
    <dgm:pt modelId="{9249AE56-2612-4E7C-9529-B9B6C9190437}" type="parTrans" cxnId="{A6BB5A16-AEB2-4F8F-9DC9-3E9F408142A6}">
      <dgm:prSet/>
      <dgm:spPr/>
      <dgm:t>
        <a:bodyPr/>
        <a:lstStyle/>
        <a:p>
          <a:endParaRPr lang="en-US"/>
        </a:p>
      </dgm:t>
    </dgm:pt>
    <dgm:pt modelId="{9519C82E-3EA2-46C1-9759-7D9D9B8B5CC9}" type="sibTrans" cxnId="{A6BB5A16-AEB2-4F8F-9DC9-3E9F408142A6}">
      <dgm:prSet/>
      <dgm:spPr/>
      <dgm:t>
        <a:bodyPr/>
        <a:lstStyle/>
        <a:p>
          <a:endParaRPr lang="en-US"/>
        </a:p>
      </dgm:t>
    </dgm:pt>
    <dgm:pt modelId="{6EE252B4-93F7-41E0-BA38-61C909C509B2}">
      <dgm:prSet/>
      <dgm:spPr>
        <a:effectLst>
          <a:glow rad="139700">
            <a:schemeClr val="accent1">
              <a:satMod val="175000"/>
              <a:alpha val="40000"/>
            </a:schemeClr>
          </a:glow>
        </a:effectLst>
      </dgm:spPr>
      <dgm:t>
        <a:bodyPr/>
        <a:lstStyle/>
        <a:p>
          <a:pPr rtl="0" eaLnBrk="1" latinLnBrk="0" hangingPunct="1"/>
          <a:r>
            <a:rPr lang="en-US" b="1" dirty="0"/>
            <a:t>Traditional versus Incremental Modernization</a:t>
          </a:r>
          <a:endParaRPr lang="en-ZA" dirty="0"/>
        </a:p>
      </dgm:t>
    </dgm:pt>
    <dgm:pt modelId="{621F20A9-ADAC-4DFB-BA3E-63D1D2CC0211}" type="parTrans" cxnId="{053B29AC-62E4-4BA1-97F8-60E8EE7B7891}">
      <dgm:prSet/>
      <dgm:spPr/>
      <dgm:t>
        <a:bodyPr/>
        <a:lstStyle/>
        <a:p>
          <a:endParaRPr lang="en-US"/>
        </a:p>
      </dgm:t>
    </dgm:pt>
    <dgm:pt modelId="{B4B955B1-1965-415D-A347-241C5AE137B1}" type="sibTrans" cxnId="{053B29AC-62E4-4BA1-97F8-60E8EE7B7891}">
      <dgm:prSet/>
      <dgm:spPr/>
      <dgm:t>
        <a:bodyPr/>
        <a:lstStyle/>
        <a:p>
          <a:endParaRPr lang="en-US"/>
        </a:p>
      </dgm:t>
    </dgm:pt>
    <dgm:pt modelId="{58313147-0892-4237-BD4D-1BA440557D42}">
      <dgm:prSet/>
      <dgm:spPr>
        <a:effectLst>
          <a:glow rad="139700">
            <a:schemeClr val="accent1">
              <a:satMod val="175000"/>
              <a:alpha val="40000"/>
            </a:schemeClr>
          </a:glow>
        </a:effectLst>
      </dgm:spPr>
      <dgm:t>
        <a:bodyPr/>
        <a:lstStyle/>
        <a:p>
          <a:pPr rtl="0" eaLnBrk="1" latinLnBrk="0" hangingPunct="1"/>
          <a:r>
            <a:rPr lang="en-US" b="1"/>
            <a:t>Benefits, Risks and Challenges</a:t>
          </a:r>
          <a:endParaRPr lang="en-ZA"/>
        </a:p>
      </dgm:t>
    </dgm:pt>
    <dgm:pt modelId="{CC668EAE-C8ED-4F79-8F31-8F9188577E43}" type="parTrans" cxnId="{A5367696-A578-49CF-84F7-E33F403C71B9}">
      <dgm:prSet/>
      <dgm:spPr/>
      <dgm:t>
        <a:bodyPr/>
        <a:lstStyle/>
        <a:p>
          <a:endParaRPr lang="en-US"/>
        </a:p>
      </dgm:t>
    </dgm:pt>
    <dgm:pt modelId="{FD96AB55-06FA-4593-9759-CF4FE9183029}" type="sibTrans" cxnId="{A5367696-A578-49CF-84F7-E33F403C71B9}">
      <dgm:prSet/>
      <dgm:spPr/>
      <dgm:t>
        <a:bodyPr/>
        <a:lstStyle/>
        <a:p>
          <a:endParaRPr lang="en-US"/>
        </a:p>
      </dgm:t>
    </dgm:pt>
    <dgm:pt modelId="{452B2858-A134-4D99-9808-E676A78E2710}">
      <dgm:prSet/>
      <dgm:spPr>
        <a:effectLst>
          <a:glow rad="139700">
            <a:schemeClr val="accent1">
              <a:satMod val="175000"/>
              <a:alpha val="40000"/>
            </a:schemeClr>
          </a:glow>
        </a:effectLst>
      </dgm:spPr>
      <dgm:t>
        <a:bodyPr/>
        <a:lstStyle/>
        <a:p>
          <a:pPr rtl="0" eaLnBrk="1" latinLnBrk="0" hangingPunct="1"/>
          <a:r>
            <a:rPr lang="en-US" b="1"/>
            <a:t>Complexities</a:t>
          </a:r>
          <a:endParaRPr lang="en-ZA"/>
        </a:p>
      </dgm:t>
    </dgm:pt>
    <dgm:pt modelId="{1AE8A635-94D9-40D7-BE8E-993724AAE179}" type="parTrans" cxnId="{02EBB4F3-FBF4-46C8-935B-2A4991E91D05}">
      <dgm:prSet/>
      <dgm:spPr/>
      <dgm:t>
        <a:bodyPr/>
        <a:lstStyle/>
        <a:p>
          <a:endParaRPr lang="en-US"/>
        </a:p>
      </dgm:t>
    </dgm:pt>
    <dgm:pt modelId="{BFC7E0EA-4A6F-4669-AB5B-F66CBF85ABA8}" type="sibTrans" cxnId="{02EBB4F3-FBF4-46C8-935B-2A4991E91D05}">
      <dgm:prSet/>
      <dgm:spPr/>
      <dgm:t>
        <a:bodyPr/>
        <a:lstStyle/>
        <a:p>
          <a:endParaRPr lang="en-US"/>
        </a:p>
      </dgm:t>
    </dgm:pt>
    <dgm:pt modelId="{7F524256-9C6A-4FE0-99E9-B5194E7B4F81}">
      <dgm:prSet/>
      <dgm:spPr>
        <a:effectLst>
          <a:glow rad="139700">
            <a:schemeClr val="accent1">
              <a:satMod val="175000"/>
              <a:alpha val="40000"/>
            </a:schemeClr>
          </a:glow>
        </a:effectLst>
      </dgm:spPr>
      <dgm:t>
        <a:bodyPr/>
        <a:lstStyle/>
        <a:p>
          <a:pPr rtl="0" eaLnBrk="1" latinLnBrk="0" hangingPunct="1"/>
          <a:r>
            <a:rPr lang="en-US" b="1"/>
            <a:t>Toolset Considerations</a:t>
          </a:r>
          <a:endParaRPr lang="en-ZA"/>
        </a:p>
      </dgm:t>
    </dgm:pt>
    <dgm:pt modelId="{C8934E8E-7499-4509-BACA-47BCB4FE0FF2}" type="parTrans" cxnId="{6F2D412F-2C79-4A93-8D51-36E7C8B18504}">
      <dgm:prSet/>
      <dgm:spPr/>
      <dgm:t>
        <a:bodyPr/>
        <a:lstStyle/>
        <a:p>
          <a:endParaRPr lang="en-US"/>
        </a:p>
      </dgm:t>
    </dgm:pt>
    <dgm:pt modelId="{B2B2566A-F495-469A-874F-0B8872A4208C}" type="sibTrans" cxnId="{6F2D412F-2C79-4A93-8D51-36E7C8B18504}">
      <dgm:prSet/>
      <dgm:spPr/>
      <dgm:t>
        <a:bodyPr/>
        <a:lstStyle/>
        <a:p>
          <a:endParaRPr lang="en-US"/>
        </a:p>
      </dgm:t>
    </dgm:pt>
    <dgm:pt modelId="{8B4CFE1F-5CAE-4472-B829-71D15E14BE39}">
      <dgm:prSet/>
      <dgm:spPr>
        <a:effectLst>
          <a:glow rad="139700">
            <a:schemeClr val="accent1">
              <a:satMod val="175000"/>
              <a:alpha val="40000"/>
            </a:schemeClr>
          </a:glow>
        </a:effectLst>
      </dgm:spPr>
      <dgm:t>
        <a:bodyPr/>
        <a:lstStyle/>
        <a:p>
          <a:pPr rtl="0" eaLnBrk="1" latinLnBrk="0" hangingPunct="1"/>
          <a:r>
            <a:rPr lang="en-US" b="1"/>
            <a:t>Development Environment and Deployment</a:t>
          </a:r>
          <a:endParaRPr lang="en-ZA"/>
        </a:p>
      </dgm:t>
    </dgm:pt>
    <dgm:pt modelId="{D250C43F-9EB8-4881-8292-7E1D48AA4109}" type="parTrans" cxnId="{A292BDEE-0E9E-4614-9ABB-C6BD8161DA7E}">
      <dgm:prSet/>
      <dgm:spPr/>
      <dgm:t>
        <a:bodyPr/>
        <a:lstStyle/>
        <a:p>
          <a:endParaRPr lang="en-US"/>
        </a:p>
      </dgm:t>
    </dgm:pt>
    <dgm:pt modelId="{E6861019-536D-4FD5-952C-03C7082A96BE}" type="sibTrans" cxnId="{A292BDEE-0E9E-4614-9ABB-C6BD8161DA7E}">
      <dgm:prSet/>
      <dgm:spPr/>
      <dgm:t>
        <a:bodyPr/>
        <a:lstStyle/>
        <a:p>
          <a:endParaRPr lang="en-US"/>
        </a:p>
      </dgm:t>
    </dgm:pt>
    <dgm:pt modelId="{8C2225B7-5146-49EA-91E9-40CA112F80B0}">
      <dgm:prSet/>
      <dgm:spPr>
        <a:effectLst>
          <a:glow rad="139700">
            <a:schemeClr val="accent1">
              <a:satMod val="175000"/>
              <a:alpha val="40000"/>
            </a:schemeClr>
          </a:glow>
        </a:effectLst>
      </dgm:spPr>
      <dgm:t>
        <a:bodyPr/>
        <a:lstStyle/>
        <a:p>
          <a:pPr rtl="0" eaLnBrk="1" latinLnBrk="0" hangingPunct="1"/>
          <a:r>
            <a:rPr lang="en-US" b="1"/>
            <a:t>Roadmap Planning and Resource Management</a:t>
          </a:r>
          <a:endParaRPr lang="en-ZA"/>
        </a:p>
      </dgm:t>
    </dgm:pt>
    <dgm:pt modelId="{59E0B1BB-97E1-4B5B-AE16-FEC8976F6E84}" type="parTrans" cxnId="{76922E42-701C-4111-AAAE-4E0D6BD8292F}">
      <dgm:prSet/>
      <dgm:spPr/>
      <dgm:t>
        <a:bodyPr/>
        <a:lstStyle/>
        <a:p>
          <a:endParaRPr lang="en-US"/>
        </a:p>
      </dgm:t>
    </dgm:pt>
    <dgm:pt modelId="{99C7364F-C36F-4395-AC95-D675A789C5FD}" type="sibTrans" cxnId="{76922E42-701C-4111-AAAE-4E0D6BD8292F}">
      <dgm:prSet/>
      <dgm:spPr/>
      <dgm:t>
        <a:bodyPr/>
        <a:lstStyle/>
        <a:p>
          <a:endParaRPr lang="en-US"/>
        </a:p>
      </dgm:t>
    </dgm:pt>
    <dgm:pt modelId="{9F7B034C-1E92-4DC9-B37B-FE7BF2F983BE}">
      <dgm:prSet/>
      <dgm:spPr>
        <a:effectLst>
          <a:glow rad="139700">
            <a:schemeClr val="accent1">
              <a:satMod val="175000"/>
              <a:alpha val="40000"/>
            </a:schemeClr>
          </a:glow>
        </a:effectLst>
      </dgm:spPr>
      <dgm:t>
        <a:bodyPr/>
        <a:lstStyle/>
        <a:p>
          <a:pPr rtl="0" eaLnBrk="1" latinLnBrk="0" hangingPunct="1"/>
          <a:r>
            <a:rPr lang="en-US" b="1" dirty="0"/>
            <a:t>Merging Modernized Code into Daily Business</a:t>
          </a:r>
          <a:endParaRPr lang="en-ZA" dirty="0"/>
        </a:p>
      </dgm:t>
    </dgm:pt>
    <dgm:pt modelId="{07AE29FE-03F9-4280-8A67-22172BD1EFDE}" type="parTrans" cxnId="{9E70C257-973C-4434-86B6-299E3B1A77B7}">
      <dgm:prSet/>
      <dgm:spPr/>
      <dgm:t>
        <a:bodyPr/>
        <a:lstStyle/>
        <a:p>
          <a:endParaRPr lang="en-US"/>
        </a:p>
      </dgm:t>
    </dgm:pt>
    <dgm:pt modelId="{31393430-8EF3-4735-A59D-D41AC42E0CB6}" type="sibTrans" cxnId="{9E70C257-973C-4434-86B6-299E3B1A77B7}">
      <dgm:prSet/>
      <dgm:spPr/>
      <dgm:t>
        <a:bodyPr/>
        <a:lstStyle/>
        <a:p>
          <a:endParaRPr lang="en-US"/>
        </a:p>
      </dgm:t>
    </dgm:pt>
    <dgm:pt modelId="{AFDE3B83-27EA-40A7-A1AD-ED0772D98A8C}">
      <dgm:prSet/>
      <dgm:spPr>
        <a:effectLst>
          <a:glow rad="139700">
            <a:schemeClr val="accent1">
              <a:satMod val="175000"/>
              <a:alpha val="40000"/>
            </a:schemeClr>
          </a:glow>
        </a:effectLst>
      </dgm:spPr>
      <dgm:t>
        <a:bodyPr/>
        <a:lstStyle/>
        <a:p>
          <a:pPr rtl="0" eaLnBrk="1" latinLnBrk="0" hangingPunct="1"/>
          <a:r>
            <a:rPr lang="en-US" b="1" dirty="0"/>
            <a:t>Conclusion</a:t>
          </a:r>
          <a:endParaRPr lang="en-ZA" dirty="0"/>
        </a:p>
      </dgm:t>
    </dgm:pt>
    <dgm:pt modelId="{EC9D2111-BED5-49F8-851A-4D773D480DD6}" type="parTrans" cxnId="{AAC04743-AFB0-45A1-808F-84080764A268}">
      <dgm:prSet/>
      <dgm:spPr/>
      <dgm:t>
        <a:bodyPr/>
        <a:lstStyle/>
        <a:p>
          <a:endParaRPr lang="en-US"/>
        </a:p>
      </dgm:t>
    </dgm:pt>
    <dgm:pt modelId="{9312A223-5626-441A-B0D1-3B232EF419D2}" type="sibTrans" cxnId="{AAC04743-AFB0-45A1-808F-84080764A268}">
      <dgm:prSet/>
      <dgm:spPr/>
      <dgm:t>
        <a:bodyPr/>
        <a:lstStyle/>
        <a:p>
          <a:endParaRPr lang="en-US"/>
        </a:p>
      </dgm:t>
    </dgm:pt>
    <dgm:pt modelId="{43A745AA-AEB2-4DE2-8531-61E1F9CBB38D}">
      <dgm:prSet/>
      <dgm:spPr>
        <a:effectLst>
          <a:glow rad="139700">
            <a:schemeClr val="accent1">
              <a:satMod val="175000"/>
              <a:alpha val="40000"/>
            </a:schemeClr>
          </a:glow>
        </a:effectLst>
      </dgm:spPr>
      <dgm:t>
        <a:bodyPr/>
        <a:lstStyle/>
        <a:p>
          <a:pPr rtl="0" eaLnBrk="1" latinLnBrk="0" hangingPunct="1"/>
          <a:r>
            <a:rPr lang="en-ZA" b="1" dirty="0"/>
            <a:t>Important Considerations</a:t>
          </a:r>
        </a:p>
      </dgm:t>
    </dgm:pt>
    <dgm:pt modelId="{4C3CA58F-42B1-4A4B-9F37-1B971908B277}" type="parTrans" cxnId="{F69087B3-07CB-401A-B5A1-44DA3FD812FF}">
      <dgm:prSet/>
      <dgm:spPr/>
    </dgm:pt>
    <dgm:pt modelId="{99B547EE-07D5-4EBF-99D8-4E4EE6817AFE}" type="sibTrans" cxnId="{F69087B3-07CB-401A-B5A1-44DA3FD812FF}">
      <dgm:prSet/>
      <dgm:spPr/>
    </dgm:pt>
    <dgm:pt modelId="{6A9322D4-5931-44A5-BE2B-AB43D4C4A9B9}">
      <dgm:prSet/>
      <dgm:spPr>
        <a:effectLst>
          <a:glow rad="139700">
            <a:schemeClr val="accent1">
              <a:satMod val="175000"/>
              <a:alpha val="40000"/>
            </a:schemeClr>
          </a:glow>
        </a:effectLst>
      </dgm:spPr>
      <dgm:t>
        <a:bodyPr/>
        <a:lstStyle/>
        <a:p>
          <a:pPr rtl="0" eaLnBrk="1" latinLnBrk="0" hangingPunct="1"/>
          <a:r>
            <a:rPr lang="en-ZA" b="1" dirty="0" smtClean="0"/>
            <a:t>Where to start?</a:t>
          </a:r>
          <a:endParaRPr lang="en-ZA" b="1" dirty="0"/>
        </a:p>
      </dgm:t>
    </dgm:pt>
    <dgm:pt modelId="{2AB5CC55-1B36-4F29-B8FB-B91F229C6EDE}" type="parTrans" cxnId="{2D1C87A1-9D95-417E-9FC6-B8178F7C7449}">
      <dgm:prSet/>
      <dgm:spPr/>
    </dgm:pt>
    <dgm:pt modelId="{BBE8EFDA-B6FA-4848-A243-C7E90FDC7A84}" type="sibTrans" cxnId="{2D1C87A1-9D95-417E-9FC6-B8178F7C7449}">
      <dgm:prSet/>
      <dgm:spPr/>
    </dgm:pt>
    <dgm:pt modelId="{01A61F72-AE9A-4755-9FFD-A975710089EB}" type="pres">
      <dgm:prSet presAssocID="{CB4AC061-C9E8-4D78-9BF5-D0E2DDDEC136}" presName="Name0" presStyleCnt="0">
        <dgm:presLayoutVars>
          <dgm:dir/>
          <dgm:animLvl val="lvl"/>
          <dgm:resizeHandles val="exact"/>
        </dgm:presLayoutVars>
      </dgm:prSet>
      <dgm:spPr/>
      <dgm:t>
        <a:bodyPr/>
        <a:lstStyle/>
        <a:p>
          <a:endParaRPr lang="en-ZA"/>
        </a:p>
      </dgm:t>
    </dgm:pt>
    <dgm:pt modelId="{ED8A15CD-7395-47B5-B84D-DF386B77CDE9}" type="pres">
      <dgm:prSet presAssocID="{15812096-6375-42E2-8801-0A8127D82236}" presName="linNode" presStyleCnt="0"/>
      <dgm:spPr/>
    </dgm:pt>
    <dgm:pt modelId="{AC267722-CB5D-4F99-A964-EEBC087FCA1F}" type="pres">
      <dgm:prSet presAssocID="{15812096-6375-42E2-8801-0A8127D82236}" presName="parentText" presStyleLbl="node1" presStyleIdx="0" presStyleCnt="1">
        <dgm:presLayoutVars>
          <dgm:chMax val="1"/>
          <dgm:bulletEnabled val="1"/>
        </dgm:presLayoutVars>
      </dgm:prSet>
      <dgm:spPr/>
      <dgm:t>
        <a:bodyPr/>
        <a:lstStyle/>
        <a:p>
          <a:endParaRPr lang="en-ZA"/>
        </a:p>
      </dgm:t>
    </dgm:pt>
    <dgm:pt modelId="{E13D9467-DC41-4816-9C84-B457E2FB9422}" type="pres">
      <dgm:prSet presAssocID="{15812096-6375-42E2-8801-0A8127D82236}" presName="descendantText" presStyleLbl="alignAccFollowNode1" presStyleIdx="0" presStyleCnt="1">
        <dgm:presLayoutVars>
          <dgm:bulletEnabled val="1"/>
        </dgm:presLayoutVars>
      </dgm:prSet>
      <dgm:spPr/>
      <dgm:t>
        <a:bodyPr/>
        <a:lstStyle/>
        <a:p>
          <a:endParaRPr lang="en-ZA"/>
        </a:p>
      </dgm:t>
    </dgm:pt>
  </dgm:ptLst>
  <dgm:cxnLst>
    <dgm:cxn modelId="{4FE1FC96-6192-4E0F-A18F-37DDBA9D0549}" type="presOf" srcId="{58313147-0892-4237-BD4D-1BA440557D42}" destId="{E13D9467-DC41-4816-9C84-B457E2FB9422}" srcOrd="0" destOrd="4" presId="urn:microsoft.com/office/officeart/2005/8/layout/vList5"/>
    <dgm:cxn modelId="{9E70C257-973C-4434-86B6-299E3B1A77B7}" srcId="{452B2858-A134-4D99-9808-E676A78E2710}" destId="{9F7B034C-1E92-4DC9-B37B-FE7BF2F983BE}" srcOrd="3" destOrd="0" parTransId="{07AE29FE-03F9-4280-8A67-22172BD1EFDE}" sibTransId="{31393430-8EF3-4735-A59D-D41AC42E0CB6}"/>
    <dgm:cxn modelId="{76922E42-701C-4111-AAAE-4E0D6BD8292F}" srcId="{452B2858-A134-4D99-9808-E676A78E2710}" destId="{8C2225B7-5146-49EA-91E9-40CA112F80B0}" srcOrd="2" destOrd="0" parTransId="{59E0B1BB-97E1-4B5B-AE16-FEC8976F6E84}" sibTransId="{99C7364F-C36F-4395-AC95-D675A789C5FD}"/>
    <dgm:cxn modelId="{1C7D03A2-39DF-4A0E-96A8-8ADDB89EEA01}" type="presOf" srcId="{43A745AA-AEB2-4DE2-8531-61E1F9CBB38D}" destId="{E13D9467-DC41-4816-9C84-B457E2FB9422}" srcOrd="0" destOrd="10" presId="urn:microsoft.com/office/officeart/2005/8/layout/vList5"/>
    <dgm:cxn modelId="{907C54E0-5B9B-42DD-A4E0-7810DD99D771}" type="presOf" srcId="{6EE252B4-93F7-41E0-BA38-61C909C509B2}" destId="{E13D9467-DC41-4816-9C84-B457E2FB9422}" srcOrd="0" destOrd="3" presId="urn:microsoft.com/office/officeart/2005/8/layout/vList5"/>
    <dgm:cxn modelId="{97B6AD8D-B67E-40FE-A7A0-B1337046617E}" type="presOf" srcId="{6A9322D4-5931-44A5-BE2B-AB43D4C4A9B9}" destId="{E13D9467-DC41-4816-9C84-B457E2FB9422}" srcOrd="0" destOrd="2" presId="urn:microsoft.com/office/officeart/2005/8/layout/vList5"/>
    <dgm:cxn modelId="{7D748E5C-76C5-43FC-9AB2-0A2A474990B6}" type="presOf" srcId="{15812096-6375-42E2-8801-0A8127D82236}" destId="{AC267722-CB5D-4F99-A964-EEBC087FCA1F}" srcOrd="0" destOrd="0" presId="urn:microsoft.com/office/officeart/2005/8/layout/vList5"/>
    <dgm:cxn modelId="{BE9B962D-C5FF-4966-ACB4-CC4FF4A6DF20}" type="presOf" srcId="{8D007440-4034-46EB-8C87-AF87E393CC39}" destId="{E13D9467-DC41-4816-9C84-B457E2FB9422}" srcOrd="0" destOrd="0" presId="urn:microsoft.com/office/officeart/2005/8/layout/vList5"/>
    <dgm:cxn modelId="{A292BDEE-0E9E-4614-9ABB-C6BD8161DA7E}" srcId="{452B2858-A134-4D99-9808-E676A78E2710}" destId="{8B4CFE1F-5CAE-4472-B829-71D15E14BE39}" srcOrd="1" destOrd="0" parTransId="{D250C43F-9EB8-4881-8292-7E1D48AA4109}" sibTransId="{E6861019-536D-4FD5-952C-03C7082A96BE}"/>
    <dgm:cxn modelId="{A5367696-A578-49CF-84F7-E33F403C71B9}" srcId="{15812096-6375-42E2-8801-0A8127D82236}" destId="{58313147-0892-4237-BD4D-1BA440557D42}" srcOrd="4" destOrd="0" parTransId="{CC668EAE-C8ED-4F79-8F31-8F9188577E43}" sibTransId="{FD96AB55-06FA-4593-9759-CF4FE9183029}"/>
    <dgm:cxn modelId="{6D523946-0B5C-4B77-B5F5-AB0599F02DB2}" type="presOf" srcId="{8C2225B7-5146-49EA-91E9-40CA112F80B0}" destId="{E13D9467-DC41-4816-9C84-B457E2FB9422}" srcOrd="0" destOrd="8" presId="urn:microsoft.com/office/officeart/2005/8/layout/vList5"/>
    <dgm:cxn modelId="{1BF22C28-B2C6-46CC-9537-B9BDF4CF753D}" type="presOf" srcId="{9F7B034C-1E92-4DC9-B37B-FE7BF2F983BE}" destId="{E13D9467-DC41-4816-9C84-B457E2FB9422}" srcOrd="0" destOrd="9" presId="urn:microsoft.com/office/officeart/2005/8/layout/vList5"/>
    <dgm:cxn modelId="{E5CCE851-3FDC-47BF-8EDF-6FFFF2DE3983}" type="presOf" srcId="{AFDE3B83-27EA-40A7-A1AD-ED0772D98A8C}" destId="{E13D9467-DC41-4816-9C84-B457E2FB9422}" srcOrd="0" destOrd="11" presId="urn:microsoft.com/office/officeart/2005/8/layout/vList5"/>
    <dgm:cxn modelId="{AAC04743-AFB0-45A1-808F-84080764A268}" srcId="{15812096-6375-42E2-8801-0A8127D82236}" destId="{AFDE3B83-27EA-40A7-A1AD-ED0772D98A8C}" srcOrd="6" destOrd="0" parTransId="{EC9D2111-BED5-49F8-851A-4D773D480DD6}" sibTransId="{9312A223-5626-441A-B0D1-3B232EF419D2}"/>
    <dgm:cxn modelId="{F69087B3-07CB-401A-B5A1-44DA3FD812FF}" srcId="{452B2858-A134-4D99-9808-E676A78E2710}" destId="{43A745AA-AEB2-4DE2-8531-61E1F9CBB38D}" srcOrd="4" destOrd="0" parTransId="{4C3CA58F-42B1-4A4B-9F37-1B971908B277}" sibTransId="{99B547EE-07D5-4EBF-99D8-4E4EE6817AFE}"/>
    <dgm:cxn modelId="{E215E4E1-3F1E-4CCD-980B-B6BC460B8E1E}" type="presOf" srcId="{7F524256-9C6A-4FE0-99E9-B5194E7B4F81}" destId="{E13D9467-DC41-4816-9C84-B457E2FB9422}" srcOrd="0" destOrd="6" presId="urn:microsoft.com/office/officeart/2005/8/layout/vList5"/>
    <dgm:cxn modelId="{6F2D412F-2C79-4A93-8D51-36E7C8B18504}" srcId="{452B2858-A134-4D99-9808-E676A78E2710}" destId="{7F524256-9C6A-4FE0-99E9-B5194E7B4F81}" srcOrd="0" destOrd="0" parTransId="{C8934E8E-7499-4509-BACA-47BCB4FE0FF2}" sibTransId="{B2B2566A-F495-469A-874F-0B8872A4208C}"/>
    <dgm:cxn modelId="{2B23A4D6-14E2-43C7-9C1E-4D5E30FCE243}" type="presOf" srcId="{8B4CFE1F-5CAE-4472-B829-71D15E14BE39}" destId="{E13D9467-DC41-4816-9C84-B457E2FB9422}" srcOrd="0" destOrd="7" presId="urn:microsoft.com/office/officeart/2005/8/layout/vList5"/>
    <dgm:cxn modelId="{053B29AC-62E4-4BA1-97F8-60E8EE7B7891}" srcId="{15812096-6375-42E2-8801-0A8127D82236}" destId="{6EE252B4-93F7-41E0-BA38-61C909C509B2}" srcOrd="3" destOrd="0" parTransId="{621F20A9-ADAC-4DFB-BA3E-63D1D2CC0211}" sibTransId="{B4B955B1-1965-415D-A347-241C5AE137B1}"/>
    <dgm:cxn modelId="{2D1C87A1-9D95-417E-9FC6-B8178F7C7449}" srcId="{15812096-6375-42E2-8801-0A8127D82236}" destId="{6A9322D4-5931-44A5-BE2B-AB43D4C4A9B9}" srcOrd="2" destOrd="0" parTransId="{2AB5CC55-1B36-4F29-B8FB-B91F229C6EDE}" sibTransId="{BBE8EFDA-B6FA-4848-A243-C7E90FDC7A84}"/>
    <dgm:cxn modelId="{4039945F-AAC7-4AFC-8893-BA274D664D96}" type="presOf" srcId="{09A299A3-4EFD-42FF-911E-260F12683B71}" destId="{E13D9467-DC41-4816-9C84-B457E2FB9422}" srcOrd="0" destOrd="1" presId="urn:microsoft.com/office/officeart/2005/8/layout/vList5"/>
    <dgm:cxn modelId="{02EBB4F3-FBF4-46C8-935B-2A4991E91D05}" srcId="{15812096-6375-42E2-8801-0A8127D82236}" destId="{452B2858-A134-4D99-9808-E676A78E2710}" srcOrd="5" destOrd="0" parTransId="{1AE8A635-94D9-40D7-BE8E-993724AAE179}" sibTransId="{BFC7E0EA-4A6F-4669-AB5B-F66CBF85ABA8}"/>
    <dgm:cxn modelId="{DA6AE98E-C4EA-49DD-964C-0C1B17CB0E92}" srcId="{CB4AC061-C9E8-4D78-9BF5-D0E2DDDEC136}" destId="{15812096-6375-42E2-8801-0A8127D82236}" srcOrd="0" destOrd="0" parTransId="{F7CC14BE-4581-4EB9-AFA8-FDEF9F52DEE5}" sibTransId="{70F5B518-87AE-4551-93A6-997BF9CF90C6}"/>
    <dgm:cxn modelId="{0B1D8004-C629-4F35-AC77-4101406EE595}" type="presOf" srcId="{CB4AC061-C9E8-4D78-9BF5-D0E2DDDEC136}" destId="{01A61F72-AE9A-4755-9FFD-A975710089EB}" srcOrd="0" destOrd="0" presId="urn:microsoft.com/office/officeart/2005/8/layout/vList5"/>
    <dgm:cxn modelId="{DE73F172-8A01-43AC-B6AC-965106D67DAD}" srcId="{15812096-6375-42E2-8801-0A8127D82236}" destId="{8D007440-4034-46EB-8C87-AF87E393CC39}" srcOrd="0" destOrd="0" parTransId="{85D9A20E-3979-4A53-8B96-5FC27B815CBD}" sibTransId="{69982334-4C8E-4D86-8D9C-3AB5D52ADAC9}"/>
    <dgm:cxn modelId="{A6BB5A16-AEB2-4F8F-9DC9-3E9F408142A6}" srcId="{15812096-6375-42E2-8801-0A8127D82236}" destId="{09A299A3-4EFD-42FF-911E-260F12683B71}" srcOrd="1" destOrd="0" parTransId="{9249AE56-2612-4E7C-9529-B9B6C9190437}" sibTransId="{9519C82E-3EA2-46C1-9759-7D9D9B8B5CC9}"/>
    <dgm:cxn modelId="{33F26EAC-BF42-4398-B0DF-2CE0DFA5638D}" type="presOf" srcId="{452B2858-A134-4D99-9808-E676A78E2710}" destId="{E13D9467-DC41-4816-9C84-B457E2FB9422}" srcOrd="0" destOrd="5" presId="urn:microsoft.com/office/officeart/2005/8/layout/vList5"/>
    <dgm:cxn modelId="{6783466B-A5E0-4B2A-8B2D-B6E966750E6B}" type="presParOf" srcId="{01A61F72-AE9A-4755-9FFD-A975710089EB}" destId="{ED8A15CD-7395-47B5-B84D-DF386B77CDE9}" srcOrd="0" destOrd="0" presId="urn:microsoft.com/office/officeart/2005/8/layout/vList5"/>
    <dgm:cxn modelId="{75FF1F32-FB52-4E6C-A1EE-037C751B2969}" type="presParOf" srcId="{ED8A15CD-7395-47B5-B84D-DF386B77CDE9}" destId="{AC267722-CB5D-4F99-A964-EEBC087FCA1F}" srcOrd="0" destOrd="0" presId="urn:microsoft.com/office/officeart/2005/8/layout/vList5"/>
    <dgm:cxn modelId="{6E92AC4E-11B1-4232-8454-955DBB180C7B}" type="presParOf" srcId="{ED8A15CD-7395-47B5-B84D-DF386B77CDE9}" destId="{E13D9467-DC41-4816-9C84-B457E2FB942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88A06F2-6866-457D-B973-05D50DBD967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13F3536-46D5-4A7F-A369-DAFF92BED0CD}">
      <dgm:prSet custT="1"/>
      <dgm:spPr>
        <a:effectLst>
          <a:glow rad="139700">
            <a:schemeClr val="accent1">
              <a:satMod val="175000"/>
              <a:alpha val="40000"/>
            </a:schemeClr>
          </a:glow>
        </a:effectLst>
      </dgm:spPr>
      <dgm:t>
        <a:bodyPr/>
        <a:lstStyle/>
        <a:p>
          <a:pPr rtl="0" eaLnBrk="1" latinLnBrk="0" hangingPunct="1"/>
          <a:r>
            <a:rPr lang="en-US" sz="2800" b="1" dirty="0"/>
            <a:t>Why Modernize – Important considerations to help select the right approach</a:t>
          </a:r>
          <a:endParaRPr lang="en-ZA" sz="2800" dirty="0"/>
        </a:p>
      </dgm:t>
    </dgm:pt>
    <dgm:pt modelId="{5AAC5EC8-75CC-4385-9743-9FC5528DAACC}" type="parTrans" cxnId="{9F287521-E3A8-49DB-B545-8FF53DD28026}">
      <dgm:prSet/>
      <dgm:spPr/>
      <dgm:t>
        <a:bodyPr/>
        <a:lstStyle/>
        <a:p>
          <a:endParaRPr lang="en-US"/>
        </a:p>
      </dgm:t>
    </dgm:pt>
    <dgm:pt modelId="{6D394CAC-CFEC-4847-8DCE-EBFA859C8272}" type="sibTrans" cxnId="{9F287521-E3A8-49DB-B545-8FF53DD28026}">
      <dgm:prSet/>
      <dgm:spPr/>
      <dgm:t>
        <a:bodyPr/>
        <a:lstStyle/>
        <a:p>
          <a:endParaRPr lang="en-US"/>
        </a:p>
      </dgm:t>
    </dgm:pt>
    <dgm:pt modelId="{08E3FC17-EC0E-4FEA-816B-6B5F1F61EE4B}" type="pres">
      <dgm:prSet presAssocID="{088A06F2-6866-457D-B973-05D50DBD967C}" presName="linear" presStyleCnt="0">
        <dgm:presLayoutVars>
          <dgm:animLvl val="lvl"/>
          <dgm:resizeHandles val="exact"/>
        </dgm:presLayoutVars>
      </dgm:prSet>
      <dgm:spPr/>
      <dgm:t>
        <a:bodyPr/>
        <a:lstStyle/>
        <a:p>
          <a:endParaRPr lang="en-ZA"/>
        </a:p>
      </dgm:t>
    </dgm:pt>
    <dgm:pt modelId="{841CCA37-AE56-491B-BE45-99888218F819}" type="pres">
      <dgm:prSet presAssocID="{613F3536-46D5-4A7F-A369-DAFF92BED0CD}" presName="parentText" presStyleLbl="node1" presStyleIdx="0" presStyleCnt="1">
        <dgm:presLayoutVars>
          <dgm:chMax val="0"/>
          <dgm:bulletEnabled val="1"/>
        </dgm:presLayoutVars>
      </dgm:prSet>
      <dgm:spPr/>
      <dgm:t>
        <a:bodyPr/>
        <a:lstStyle/>
        <a:p>
          <a:endParaRPr lang="en-ZA"/>
        </a:p>
      </dgm:t>
    </dgm:pt>
  </dgm:ptLst>
  <dgm:cxnLst>
    <dgm:cxn modelId="{BF756B95-A947-48FE-BA9C-1E3E01C8CCF3}" type="presOf" srcId="{613F3536-46D5-4A7F-A369-DAFF92BED0CD}" destId="{841CCA37-AE56-491B-BE45-99888218F819}" srcOrd="0" destOrd="0" presId="urn:microsoft.com/office/officeart/2005/8/layout/vList2"/>
    <dgm:cxn modelId="{9F287521-E3A8-49DB-B545-8FF53DD28026}" srcId="{088A06F2-6866-457D-B973-05D50DBD967C}" destId="{613F3536-46D5-4A7F-A369-DAFF92BED0CD}" srcOrd="0" destOrd="0" parTransId="{5AAC5EC8-75CC-4385-9743-9FC5528DAACC}" sibTransId="{6D394CAC-CFEC-4847-8DCE-EBFA859C8272}"/>
    <dgm:cxn modelId="{3E5C3D6E-785C-4425-A0AA-929578D3A8AD}" type="presOf" srcId="{088A06F2-6866-457D-B973-05D50DBD967C}" destId="{08E3FC17-EC0E-4FEA-816B-6B5F1F61EE4B}" srcOrd="0" destOrd="0" presId="urn:microsoft.com/office/officeart/2005/8/layout/vList2"/>
    <dgm:cxn modelId="{75647DE5-503F-41DD-B153-D3482674DB25}" type="presParOf" srcId="{08E3FC17-EC0E-4FEA-816B-6B5F1F61EE4B}" destId="{841CCA37-AE56-491B-BE45-99888218F819}"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34A8B2-571C-448C-817E-CA25ED1F83F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A6852B9-4D77-4780-92BC-665E74B08A11}">
      <dgm:prSet custT="1"/>
      <dgm:spPr>
        <a:effectLst>
          <a:glow rad="139700">
            <a:schemeClr val="accent1">
              <a:satMod val="175000"/>
              <a:alpha val="40000"/>
            </a:schemeClr>
          </a:glow>
        </a:effectLst>
      </dgm:spPr>
      <dgm:t>
        <a:bodyPr/>
        <a:lstStyle/>
        <a:p>
          <a:pPr rtl="0" eaLnBrk="1" latinLnBrk="0" hangingPunct="1"/>
          <a:r>
            <a:rPr lang="en-US" sz="2800" b="1" dirty="0"/>
            <a:t>Understanding YOUR modernization project and scope</a:t>
          </a:r>
          <a:endParaRPr lang="en-ZA" sz="2800" dirty="0"/>
        </a:p>
      </dgm:t>
    </dgm:pt>
    <dgm:pt modelId="{1BA79C68-7715-4223-8E3F-A7BE7AF9FA24}" type="parTrans" cxnId="{DA404FAB-170C-4977-A4B5-CC814A20A2DF}">
      <dgm:prSet/>
      <dgm:spPr/>
      <dgm:t>
        <a:bodyPr/>
        <a:lstStyle/>
        <a:p>
          <a:endParaRPr lang="en-US"/>
        </a:p>
      </dgm:t>
    </dgm:pt>
    <dgm:pt modelId="{BB9AA8DE-8846-4A11-BFEB-C99C39FBF396}" type="sibTrans" cxnId="{DA404FAB-170C-4977-A4B5-CC814A20A2DF}">
      <dgm:prSet/>
      <dgm:spPr/>
      <dgm:t>
        <a:bodyPr/>
        <a:lstStyle/>
        <a:p>
          <a:endParaRPr lang="en-US"/>
        </a:p>
      </dgm:t>
    </dgm:pt>
    <dgm:pt modelId="{3B4CB239-5D42-42DD-8BFC-001B260973BC}" type="pres">
      <dgm:prSet presAssocID="{2234A8B2-571C-448C-817E-CA25ED1F83F8}" presName="linear" presStyleCnt="0">
        <dgm:presLayoutVars>
          <dgm:animLvl val="lvl"/>
          <dgm:resizeHandles val="exact"/>
        </dgm:presLayoutVars>
      </dgm:prSet>
      <dgm:spPr/>
      <dgm:t>
        <a:bodyPr/>
        <a:lstStyle/>
        <a:p>
          <a:endParaRPr lang="en-ZA"/>
        </a:p>
      </dgm:t>
    </dgm:pt>
    <dgm:pt modelId="{19A7DBF0-B2D1-4439-B0FD-5E4F0C8F92B5}" type="pres">
      <dgm:prSet presAssocID="{AA6852B9-4D77-4780-92BC-665E74B08A11}" presName="parentText" presStyleLbl="node1" presStyleIdx="0" presStyleCnt="1" custLinFactNeighborY="-20585">
        <dgm:presLayoutVars>
          <dgm:chMax val="0"/>
          <dgm:bulletEnabled val="1"/>
        </dgm:presLayoutVars>
      </dgm:prSet>
      <dgm:spPr/>
      <dgm:t>
        <a:bodyPr/>
        <a:lstStyle/>
        <a:p>
          <a:endParaRPr lang="en-ZA"/>
        </a:p>
      </dgm:t>
    </dgm:pt>
  </dgm:ptLst>
  <dgm:cxnLst>
    <dgm:cxn modelId="{DA404FAB-170C-4977-A4B5-CC814A20A2DF}" srcId="{2234A8B2-571C-448C-817E-CA25ED1F83F8}" destId="{AA6852B9-4D77-4780-92BC-665E74B08A11}" srcOrd="0" destOrd="0" parTransId="{1BA79C68-7715-4223-8E3F-A7BE7AF9FA24}" sibTransId="{BB9AA8DE-8846-4A11-BFEB-C99C39FBF396}"/>
    <dgm:cxn modelId="{CA967034-787D-4594-8122-88FCA31E5B75}" type="presOf" srcId="{AA6852B9-4D77-4780-92BC-665E74B08A11}" destId="{19A7DBF0-B2D1-4439-B0FD-5E4F0C8F92B5}" srcOrd="0" destOrd="0" presId="urn:microsoft.com/office/officeart/2005/8/layout/vList2"/>
    <dgm:cxn modelId="{5BEAE837-039E-4AE1-94BB-03D0B62E19E0}" type="presOf" srcId="{2234A8B2-571C-448C-817E-CA25ED1F83F8}" destId="{3B4CB239-5D42-42DD-8BFC-001B260973BC}" srcOrd="0" destOrd="0" presId="urn:microsoft.com/office/officeart/2005/8/layout/vList2"/>
    <dgm:cxn modelId="{4979619A-90C3-4832-A184-A2A4F6C58D94}" type="presParOf" srcId="{3B4CB239-5D42-42DD-8BFC-001B260973BC}" destId="{19A7DBF0-B2D1-4439-B0FD-5E4F0C8F92B5}"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80033B8-A168-4E47-BE73-60F75078E9C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430433BE-B72D-4427-932C-C9FBEC2B6851}">
      <dgm:prSet/>
      <dgm:spPr/>
      <dgm:t>
        <a:bodyPr/>
        <a:lstStyle/>
        <a:p>
          <a:pPr rtl="0" eaLnBrk="1" latinLnBrk="0" hangingPunct="1">
            <a:buClrTx/>
            <a:buSzPts val="2400"/>
            <a:buFont typeface="Arial" panose="020B0604020202020204" pitchFamily="34" charset="0"/>
            <a:buNone/>
          </a:pPr>
          <a:r>
            <a:rPr lang="en-US" b="1" dirty="0"/>
            <a:t>Important considerations before any actual modernization is done</a:t>
          </a:r>
          <a:endParaRPr lang="en-ZA" dirty="0"/>
        </a:p>
      </dgm:t>
    </dgm:pt>
    <dgm:pt modelId="{47135382-3E89-400F-924C-A63BF684C8B4}" type="parTrans" cxnId="{36AF5EBF-6A79-4B71-A043-872A5065682B}">
      <dgm:prSet/>
      <dgm:spPr/>
      <dgm:t>
        <a:bodyPr/>
        <a:lstStyle/>
        <a:p>
          <a:endParaRPr lang="en-US"/>
        </a:p>
      </dgm:t>
    </dgm:pt>
    <dgm:pt modelId="{3A4A3529-19B9-414F-A564-1CDA223AE935}" type="sibTrans" cxnId="{36AF5EBF-6A79-4B71-A043-872A5065682B}">
      <dgm:prSet/>
      <dgm:spPr/>
      <dgm:t>
        <a:bodyPr/>
        <a:lstStyle/>
        <a:p>
          <a:endParaRPr lang="en-US"/>
        </a:p>
      </dgm:t>
    </dgm:pt>
    <dgm:pt modelId="{C54DD891-48AF-4947-8D9D-1E33220D643D}">
      <dgm:prSet/>
      <dgm:spPr/>
      <dgm:t>
        <a:bodyPr/>
        <a:lstStyle/>
        <a:p>
          <a:pPr rtl="0" eaLnBrk="1" latinLnBrk="0" hangingPunct="1"/>
          <a:r>
            <a:rPr lang="en-US" b="1" dirty="0"/>
            <a:t>Is it required to upgrade only a single component or system</a:t>
          </a:r>
          <a:endParaRPr lang="en-ZA" dirty="0"/>
        </a:p>
      </dgm:t>
    </dgm:pt>
    <dgm:pt modelId="{88F94151-9202-4B80-8112-6DB9FA7C23C4}" type="parTrans" cxnId="{7BD0FF68-7371-451C-B42E-D60866DEF85F}">
      <dgm:prSet/>
      <dgm:spPr/>
      <dgm:t>
        <a:bodyPr/>
        <a:lstStyle/>
        <a:p>
          <a:endParaRPr lang="en-US"/>
        </a:p>
      </dgm:t>
    </dgm:pt>
    <dgm:pt modelId="{27400C51-5285-40D0-BB03-5B7A8A79DFFA}" type="sibTrans" cxnId="{7BD0FF68-7371-451C-B42E-D60866DEF85F}">
      <dgm:prSet/>
      <dgm:spPr/>
      <dgm:t>
        <a:bodyPr/>
        <a:lstStyle/>
        <a:p>
          <a:endParaRPr lang="en-US"/>
        </a:p>
      </dgm:t>
    </dgm:pt>
    <dgm:pt modelId="{7AC78341-A0BF-49C8-BBA6-77D2FF3C79FA}">
      <dgm:prSet/>
      <dgm:spPr/>
      <dgm:t>
        <a:bodyPr/>
        <a:lstStyle/>
        <a:p>
          <a:pPr rtl="0" eaLnBrk="1" latinLnBrk="0" hangingPunct="1"/>
          <a:r>
            <a:rPr lang="en-US" dirty="0"/>
            <a:t>In this case it is feasible to initiate a “Standard” modernization project, that is – plan, design and implement.  It is more than likely a once-off effort that will achieve the desired result</a:t>
          </a:r>
          <a:endParaRPr lang="en-ZA" dirty="0"/>
        </a:p>
      </dgm:t>
    </dgm:pt>
    <dgm:pt modelId="{B360CFC3-31F7-48C3-A93F-6A49D0A80EAA}" type="parTrans" cxnId="{5099DB77-058C-44BB-AA27-D88AD7CF19E4}">
      <dgm:prSet/>
      <dgm:spPr/>
      <dgm:t>
        <a:bodyPr/>
        <a:lstStyle/>
        <a:p>
          <a:endParaRPr lang="en-US"/>
        </a:p>
      </dgm:t>
    </dgm:pt>
    <dgm:pt modelId="{8F5126D3-6E5D-4FE8-AF5C-9675252EAF11}" type="sibTrans" cxnId="{5099DB77-058C-44BB-AA27-D88AD7CF19E4}">
      <dgm:prSet/>
      <dgm:spPr/>
      <dgm:t>
        <a:bodyPr/>
        <a:lstStyle/>
        <a:p>
          <a:endParaRPr lang="en-US"/>
        </a:p>
      </dgm:t>
    </dgm:pt>
    <dgm:pt modelId="{287B7E6E-1D6A-40D5-BD41-5D548E2A9F6D}">
      <dgm:prSet/>
      <dgm:spPr/>
      <dgm:t>
        <a:bodyPr/>
        <a:lstStyle/>
        <a:p>
          <a:pPr rtl="0" eaLnBrk="1" latinLnBrk="0" hangingPunct="1"/>
          <a:r>
            <a:rPr lang="en-US" b="1" dirty="0"/>
            <a:t>If however it is required to create a platform, and incorporate a process, that fosters continuous modernization it is important to understand</a:t>
          </a:r>
          <a:r>
            <a:rPr lang="en-US" dirty="0"/>
            <a:t>:</a:t>
          </a:r>
          <a:endParaRPr lang="en-ZA" dirty="0"/>
        </a:p>
      </dgm:t>
    </dgm:pt>
    <dgm:pt modelId="{A06368A0-4328-4796-BF1D-00EAD50769CD}" type="parTrans" cxnId="{FFEA3DF7-EFDA-49F8-8189-327884ECA3FE}">
      <dgm:prSet/>
      <dgm:spPr/>
      <dgm:t>
        <a:bodyPr/>
        <a:lstStyle/>
        <a:p>
          <a:endParaRPr lang="en-US"/>
        </a:p>
      </dgm:t>
    </dgm:pt>
    <dgm:pt modelId="{3D960245-EA96-48AE-BE7A-1BC29C0B2C8A}" type="sibTrans" cxnId="{FFEA3DF7-EFDA-49F8-8189-327884ECA3FE}">
      <dgm:prSet/>
      <dgm:spPr/>
      <dgm:t>
        <a:bodyPr/>
        <a:lstStyle/>
        <a:p>
          <a:endParaRPr lang="en-US"/>
        </a:p>
      </dgm:t>
    </dgm:pt>
    <dgm:pt modelId="{36470729-8669-48AC-B3F8-87FD0988B7D8}">
      <dgm:prSet/>
      <dgm:spPr/>
      <dgm:t>
        <a:bodyPr/>
        <a:lstStyle/>
        <a:p>
          <a:pPr rtl="0" eaLnBrk="1" latinLnBrk="0" hangingPunct="1"/>
          <a:r>
            <a:rPr lang="en-US" dirty="0"/>
            <a:t>There is a greater scope that must be addressed:</a:t>
          </a:r>
          <a:endParaRPr lang="en-ZA" dirty="0"/>
        </a:p>
      </dgm:t>
    </dgm:pt>
    <dgm:pt modelId="{FE91CEA6-6C7B-45B5-ACB1-A8EAF3991210}" type="parTrans" cxnId="{94D86693-C0C9-41CD-B9F3-064D89B77055}">
      <dgm:prSet/>
      <dgm:spPr/>
      <dgm:t>
        <a:bodyPr/>
        <a:lstStyle/>
        <a:p>
          <a:endParaRPr lang="en-US"/>
        </a:p>
      </dgm:t>
    </dgm:pt>
    <dgm:pt modelId="{367E506A-A091-466B-9D91-9636AC13B805}" type="sibTrans" cxnId="{94D86693-C0C9-41CD-B9F3-064D89B77055}">
      <dgm:prSet/>
      <dgm:spPr/>
      <dgm:t>
        <a:bodyPr/>
        <a:lstStyle/>
        <a:p>
          <a:endParaRPr lang="en-US"/>
        </a:p>
      </dgm:t>
    </dgm:pt>
    <dgm:pt modelId="{C87E8E57-55ED-4DC7-A740-ED593BB482C3}">
      <dgm:prSet/>
      <dgm:spPr/>
      <dgm:t>
        <a:bodyPr/>
        <a:lstStyle/>
        <a:p>
          <a:pPr rtl="0" eaLnBrk="1" latinLnBrk="0" hangingPunct="1"/>
          <a:r>
            <a:rPr lang="en-US" dirty="0"/>
            <a:t>Define a strategy on how “Modernization” changes will be introduced</a:t>
          </a:r>
          <a:endParaRPr lang="en-ZA" dirty="0"/>
        </a:p>
      </dgm:t>
    </dgm:pt>
    <dgm:pt modelId="{42937F69-BB83-406D-A3E6-A51D18C3C393}" type="parTrans" cxnId="{7460451D-C582-438E-8D19-3E5D06AAE8C9}">
      <dgm:prSet/>
      <dgm:spPr/>
      <dgm:t>
        <a:bodyPr/>
        <a:lstStyle/>
        <a:p>
          <a:endParaRPr lang="en-US"/>
        </a:p>
      </dgm:t>
    </dgm:pt>
    <dgm:pt modelId="{61B52B30-AACC-40E9-BC90-20A07E7FB3CF}" type="sibTrans" cxnId="{7460451D-C582-438E-8D19-3E5D06AAE8C9}">
      <dgm:prSet/>
      <dgm:spPr/>
      <dgm:t>
        <a:bodyPr/>
        <a:lstStyle/>
        <a:p>
          <a:endParaRPr lang="en-US"/>
        </a:p>
      </dgm:t>
    </dgm:pt>
    <dgm:pt modelId="{7A12452A-2BA1-4EC0-A798-2102419B25C8}">
      <dgm:prSet/>
      <dgm:spPr/>
      <dgm:t>
        <a:bodyPr/>
        <a:lstStyle/>
        <a:p>
          <a:pPr rtl="0" eaLnBrk="1" latinLnBrk="0" hangingPunct="1"/>
          <a:r>
            <a:rPr lang="en-US" dirty="0"/>
            <a:t>Define and implement the platform and processes required to support the strategy</a:t>
          </a:r>
          <a:endParaRPr lang="en-ZA" dirty="0"/>
        </a:p>
      </dgm:t>
    </dgm:pt>
    <dgm:pt modelId="{C9A98F9F-3AC2-4450-AD65-5B0246F49512}" type="parTrans" cxnId="{8F7DF6DF-8FCD-4240-80E3-0BC4FEEBF71F}">
      <dgm:prSet/>
      <dgm:spPr/>
      <dgm:t>
        <a:bodyPr/>
        <a:lstStyle/>
        <a:p>
          <a:endParaRPr lang="en-US"/>
        </a:p>
      </dgm:t>
    </dgm:pt>
    <dgm:pt modelId="{F30421CD-988D-4B09-B407-1F0B8BC2BF25}" type="sibTrans" cxnId="{8F7DF6DF-8FCD-4240-80E3-0BC4FEEBF71F}">
      <dgm:prSet/>
      <dgm:spPr/>
      <dgm:t>
        <a:bodyPr/>
        <a:lstStyle/>
        <a:p>
          <a:endParaRPr lang="en-US"/>
        </a:p>
      </dgm:t>
    </dgm:pt>
    <dgm:pt modelId="{3229C7AB-1D7F-465C-AE4E-883EE182083E}">
      <dgm:prSet/>
      <dgm:spPr/>
      <dgm:t>
        <a:bodyPr/>
        <a:lstStyle/>
        <a:p>
          <a:pPr rtl="0" eaLnBrk="1" latinLnBrk="0" hangingPunct="1"/>
          <a:r>
            <a:rPr lang="en-US" dirty="0"/>
            <a:t>The “Modernization” aspect can be considered to be a POC to prove that the framework, structures and processes implemented support the strategy</a:t>
          </a:r>
          <a:endParaRPr lang="en-ZA" dirty="0"/>
        </a:p>
      </dgm:t>
    </dgm:pt>
    <dgm:pt modelId="{34EB0F17-B1CA-493C-9FC6-167CF58B6FA8}" type="parTrans" cxnId="{27C34EE3-1C30-439E-AD7C-16E127CFE98E}">
      <dgm:prSet/>
      <dgm:spPr/>
      <dgm:t>
        <a:bodyPr/>
        <a:lstStyle/>
        <a:p>
          <a:endParaRPr lang="en-US"/>
        </a:p>
      </dgm:t>
    </dgm:pt>
    <dgm:pt modelId="{8323BB8C-A975-4180-BA7B-F94EA9C357FF}" type="sibTrans" cxnId="{27C34EE3-1C30-439E-AD7C-16E127CFE98E}">
      <dgm:prSet/>
      <dgm:spPr/>
      <dgm:t>
        <a:bodyPr/>
        <a:lstStyle/>
        <a:p>
          <a:endParaRPr lang="en-US"/>
        </a:p>
      </dgm:t>
    </dgm:pt>
    <dgm:pt modelId="{69337AC2-E51D-4289-8B76-C0359D0B10AE}">
      <dgm:prSet/>
      <dgm:spPr/>
      <dgm:t>
        <a:bodyPr/>
        <a:lstStyle/>
        <a:p>
          <a:pPr rtl="0" eaLnBrk="1" latinLnBrk="0" hangingPunct="1"/>
          <a:r>
            <a:rPr lang="en-US"/>
            <a:t>“Modernization” efforts must be merged with daily operations as soon as possible </a:t>
          </a:r>
          <a:endParaRPr lang="en-ZA"/>
        </a:p>
      </dgm:t>
    </dgm:pt>
    <dgm:pt modelId="{794B81D0-EC49-4E29-822D-627A383A4CF7}" type="parTrans" cxnId="{6BEF5C77-2A75-401D-AE02-2B61F5107779}">
      <dgm:prSet/>
      <dgm:spPr/>
      <dgm:t>
        <a:bodyPr/>
        <a:lstStyle/>
        <a:p>
          <a:endParaRPr lang="en-US"/>
        </a:p>
      </dgm:t>
    </dgm:pt>
    <dgm:pt modelId="{15F254A1-10BD-4214-B1BF-0AAF66A6496D}" type="sibTrans" cxnId="{6BEF5C77-2A75-401D-AE02-2B61F5107779}">
      <dgm:prSet/>
      <dgm:spPr/>
      <dgm:t>
        <a:bodyPr/>
        <a:lstStyle/>
        <a:p>
          <a:endParaRPr lang="en-US"/>
        </a:p>
      </dgm:t>
    </dgm:pt>
    <dgm:pt modelId="{45EE810E-0C09-48FC-86CD-293F89D736D0}">
      <dgm:prSet/>
      <dgm:spPr/>
      <dgm:t>
        <a:bodyPr/>
        <a:lstStyle/>
        <a:p>
          <a:pPr rtl="0" eaLnBrk="1" latinLnBrk="0" hangingPunct="1"/>
          <a:endParaRPr lang="en-ZA" dirty="0"/>
        </a:p>
      </dgm:t>
    </dgm:pt>
    <dgm:pt modelId="{B9A316D7-E5D0-449A-BDC9-50B359EC26B1}" type="parTrans" cxnId="{EF0A87EE-7FB5-4524-B885-ACE63C5935E5}">
      <dgm:prSet/>
      <dgm:spPr/>
      <dgm:t>
        <a:bodyPr/>
        <a:lstStyle/>
        <a:p>
          <a:endParaRPr lang="en-US"/>
        </a:p>
      </dgm:t>
    </dgm:pt>
    <dgm:pt modelId="{4B34D82F-0D7E-43E2-BE82-F7A6E3BB430D}" type="sibTrans" cxnId="{EF0A87EE-7FB5-4524-B885-ACE63C5935E5}">
      <dgm:prSet/>
      <dgm:spPr/>
      <dgm:t>
        <a:bodyPr/>
        <a:lstStyle/>
        <a:p>
          <a:endParaRPr lang="en-US"/>
        </a:p>
      </dgm:t>
    </dgm:pt>
    <dgm:pt modelId="{956B9AA6-4540-4B78-A380-33652D86564D}">
      <dgm:prSet/>
      <dgm:spPr/>
      <dgm:t>
        <a:bodyPr/>
        <a:lstStyle/>
        <a:p>
          <a:pPr rtl="0" eaLnBrk="1" latinLnBrk="0" hangingPunct="1"/>
          <a:endParaRPr lang="en-ZA" dirty="0"/>
        </a:p>
      </dgm:t>
    </dgm:pt>
    <dgm:pt modelId="{7C379918-FEC8-4151-A5D0-180E27BE6F8E}" type="parTrans" cxnId="{6BDAE3C6-78F4-4450-A9B2-8E62688B3AC4}">
      <dgm:prSet/>
      <dgm:spPr/>
      <dgm:t>
        <a:bodyPr/>
        <a:lstStyle/>
        <a:p>
          <a:endParaRPr lang="en-US"/>
        </a:p>
      </dgm:t>
    </dgm:pt>
    <dgm:pt modelId="{D33A11D0-6582-438B-A042-78D321199B58}" type="sibTrans" cxnId="{6BDAE3C6-78F4-4450-A9B2-8E62688B3AC4}">
      <dgm:prSet/>
      <dgm:spPr/>
      <dgm:t>
        <a:bodyPr/>
        <a:lstStyle/>
        <a:p>
          <a:endParaRPr lang="en-US"/>
        </a:p>
      </dgm:t>
    </dgm:pt>
    <dgm:pt modelId="{1A7F38E8-F168-4FE2-90F3-1D3C59E7403C}" type="pres">
      <dgm:prSet presAssocID="{B80033B8-A168-4E47-BE73-60F75078E9C6}" presName="Name0" presStyleCnt="0">
        <dgm:presLayoutVars>
          <dgm:dir/>
          <dgm:animLvl val="lvl"/>
          <dgm:resizeHandles val="exact"/>
        </dgm:presLayoutVars>
      </dgm:prSet>
      <dgm:spPr/>
      <dgm:t>
        <a:bodyPr/>
        <a:lstStyle/>
        <a:p>
          <a:endParaRPr lang="en-ZA"/>
        </a:p>
      </dgm:t>
    </dgm:pt>
    <dgm:pt modelId="{D9D6EC5A-F0BE-4F2F-8013-EA190FEF3397}" type="pres">
      <dgm:prSet presAssocID="{430433BE-B72D-4427-932C-C9FBEC2B6851}" presName="linNode" presStyleCnt="0"/>
      <dgm:spPr/>
    </dgm:pt>
    <dgm:pt modelId="{D9CB6BFA-5F10-4F0C-BD1A-8F0754B1B8AD}" type="pres">
      <dgm:prSet presAssocID="{430433BE-B72D-4427-932C-C9FBEC2B6851}" presName="parentText" presStyleLbl="node1" presStyleIdx="0" presStyleCnt="1">
        <dgm:presLayoutVars>
          <dgm:chMax val="1"/>
          <dgm:bulletEnabled val="1"/>
        </dgm:presLayoutVars>
      </dgm:prSet>
      <dgm:spPr/>
      <dgm:t>
        <a:bodyPr/>
        <a:lstStyle/>
        <a:p>
          <a:endParaRPr lang="en-ZA"/>
        </a:p>
      </dgm:t>
    </dgm:pt>
    <dgm:pt modelId="{B0EA6C4F-D995-4C72-8503-31329B966E7A}" type="pres">
      <dgm:prSet presAssocID="{430433BE-B72D-4427-932C-C9FBEC2B6851}" presName="descendantText" presStyleLbl="alignAccFollowNode1" presStyleIdx="0" presStyleCnt="1">
        <dgm:presLayoutVars>
          <dgm:bulletEnabled val="1"/>
        </dgm:presLayoutVars>
      </dgm:prSet>
      <dgm:spPr/>
      <dgm:t>
        <a:bodyPr/>
        <a:lstStyle/>
        <a:p>
          <a:endParaRPr lang="en-ZA"/>
        </a:p>
      </dgm:t>
    </dgm:pt>
  </dgm:ptLst>
  <dgm:cxnLst>
    <dgm:cxn modelId="{7BD0FF68-7371-451C-B42E-D60866DEF85F}" srcId="{430433BE-B72D-4427-932C-C9FBEC2B6851}" destId="{C54DD891-48AF-4947-8D9D-1E33220D643D}" srcOrd="0" destOrd="0" parTransId="{88F94151-9202-4B80-8112-6DB9FA7C23C4}" sibTransId="{27400C51-5285-40D0-BB03-5B7A8A79DFFA}"/>
    <dgm:cxn modelId="{33874202-A463-438C-8D81-BD0A1C24115B}" type="presOf" srcId="{287B7E6E-1D6A-40D5-BD41-5D548E2A9F6D}" destId="{B0EA6C4F-D995-4C72-8503-31329B966E7A}" srcOrd="0" destOrd="3" presId="urn:microsoft.com/office/officeart/2005/8/layout/vList5"/>
    <dgm:cxn modelId="{677C7153-EFC1-4DE8-9B2E-2492DE321513}" type="presOf" srcId="{C87E8E57-55ED-4DC7-A740-ED593BB482C3}" destId="{B0EA6C4F-D995-4C72-8503-31329B966E7A}" srcOrd="0" destOrd="5" presId="urn:microsoft.com/office/officeart/2005/8/layout/vList5"/>
    <dgm:cxn modelId="{CB4C0BE3-A3EA-4966-A958-AD689C0345FC}" type="presOf" srcId="{69337AC2-E51D-4289-8B76-C0359D0B10AE}" destId="{B0EA6C4F-D995-4C72-8503-31329B966E7A}" srcOrd="0" destOrd="9" presId="urn:microsoft.com/office/officeart/2005/8/layout/vList5"/>
    <dgm:cxn modelId="{72F94D77-2F77-4B86-8425-37F73DD6BA6B}" type="presOf" srcId="{B80033B8-A168-4E47-BE73-60F75078E9C6}" destId="{1A7F38E8-F168-4FE2-90F3-1D3C59E7403C}" srcOrd="0" destOrd="0" presId="urn:microsoft.com/office/officeart/2005/8/layout/vList5"/>
    <dgm:cxn modelId="{FFEA3DF7-EFDA-49F8-8189-327884ECA3FE}" srcId="{430433BE-B72D-4427-932C-C9FBEC2B6851}" destId="{287B7E6E-1D6A-40D5-BD41-5D548E2A9F6D}" srcOrd="1" destOrd="0" parTransId="{A06368A0-4328-4796-BF1D-00EAD50769CD}" sibTransId="{3D960245-EA96-48AE-BE7A-1BC29C0B2C8A}"/>
    <dgm:cxn modelId="{94D86693-C0C9-41CD-B9F3-064D89B77055}" srcId="{287B7E6E-1D6A-40D5-BD41-5D548E2A9F6D}" destId="{36470729-8669-48AC-B3F8-87FD0988B7D8}" srcOrd="0" destOrd="0" parTransId="{FE91CEA6-6C7B-45B5-ACB1-A8EAF3991210}" sibTransId="{367E506A-A091-466B-9D91-9636AC13B805}"/>
    <dgm:cxn modelId="{6F6068A5-8356-4D26-8E92-3E67CDCD6A9B}" type="presOf" srcId="{7AC78341-A0BF-49C8-BBA6-77D2FF3C79FA}" destId="{B0EA6C4F-D995-4C72-8503-31329B966E7A}" srcOrd="0" destOrd="1" presId="urn:microsoft.com/office/officeart/2005/8/layout/vList5"/>
    <dgm:cxn modelId="{88E43A04-6071-4A60-9C83-13283325EED4}" type="presOf" srcId="{3229C7AB-1D7F-465C-AE4E-883EE182083E}" destId="{B0EA6C4F-D995-4C72-8503-31329B966E7A}" srcOrd="0" destOrd="8" presId="urn:microsoft.com/office/officeart/2005/8/layout/vList5"/>
    <dgm:cxn modelId="{36AF5EBF-6A79-4B71-A043-872A5065682B}" srcId="{B80033B8-A168-4E47-BE73-60F75078E9C6}" destId="{430433BE-B72D-4427-932C-C9FBEC2B6851}" srcOrd="0" destOrd="0" parTransId="{47135382-3E89-400F-924C-A63BF684C8B4}" sibTransId="{3A4A3529-19B9-414F-A564-1CDA223AE935}"/>
    <dgm:cxn modelId="{374B4D5E-D01B-43B8-BB63-C1B6B04EDD85}" type="presOf" srcId="{36470729-8669-48AC-B3F8-87FD0988B7D8}" destId="{B0EA6C4F-D995-4C72-8503-31329B966E7A}" srcOrd="0" destOrd="4" presId="urn:microsoft.com/office/officeart/2005/8/layout/vList5"/>
    <dgm:cxn modelId="{6BDAE3C6-78F4-4450-A9B2-8E62688B3AC4}" srcId="{36470729-8669-48AC-B3F8-87FD0988B7D8}" destId="{956B9AA6-4540-4B78-A380-33652D86564D}" srcOrd="2" destOrd="0" parTransId="{7C379918-FEC8-4151-A5D0-180E27BE6F8E}" sibTransId="{D33A11D0-6582-438B-A042-78D321199B58}"/>
    <dgm:cxn modelId="{27C34EE3-1C30-439E-AD7C-16E127CFE98E}" srcId="{287B7E6E-1D6A-40D5-BD41-5D548E2A9F6D}" destId="{3229C7AB-1D7F-465C-AE4E-883EE182083E}" srcOrd="1" destOrd="0" parTransId="{34EB0F17-B1CA-493C-9FC6-167CF58B6FA8}" sibTransId="{8323BB8C-A975-4180-BA7B-F94EA9C357FF}"/>
    <dgm:cxn modelId="{6F7F7B30-3E56-4141-88BC-B20095F3EB3E}" type="presOf" srcId="{956B9AA6-4540-4B78-A380-33652D86564D}" destId="{B0EA6C4F-D995-4C72-8503-31329B966E7A}" srcOrd="0" destOrd="7" presId="urn:microsoft.com/office/officeart/2005/8/layout/vList5"/>
    <dgm:cxn modelId="{2A640668-78FB-4B66-A25D-D5ACA96DE8DE}" type="presOf" srcId="{430433BE-B72D-4427-932C-C9FBEC2B6851}" destId="{D9CB6BFA-5F10-4F0C-BD1A-8F0754B1B8AD}" srcOrd="0" destOrd="0" presId="urn:microsoft.com/office/officeart/2005/8/layout/vList5"/>
    <dgm:cxn modelId="{69800367-9048-4E18-BB96-69B4720FE43E}" type="presOf" srcId="{7A12452A-2BA1-4EC0-A798-2102419B25C8}" destId="{B0EA6C4F-D995-4C72-8503-31329B966E7A}" srcOrd="0" destOrd="6" presId="urn:microsoft.com/office/officeart/2005/8/layout/vList5"/>
    <dgm:cxn modelId="{EF0A87EE-7FB5-4524-B885-ACE63C5935E5}" srcId="{C54DD891-48AF-4947-8D9D-1E33220D643D}" destId="{45EE810E-0C09-48FC-86CD-293F89D736D0}" srcOrd="1" destOrd="0" parTransId="{B9A316D7-E5D0-449A-BDC9-50B359EC26B1}" sibTransId="{4B34D82F-0D7E-43E2-BE82-F7A6E3BB430D}"/>
    <dgm:cxn modelId="{8F7DF6DF-8FCD-4240-80E3-0BC4FEEBF71F}" srcId="{36470729-8669-48AC-B3F8-87FD0988B7D8}" destId="{7A12452A-2BA1-4EC0-A798-2102419B25C8}" srcOrd="1" destOrd="0" parTransId="{C9A98F9F-3AC2-4450-AD65-5B0246F49512}" sibTransId="{F30421CD-988D-4B09-B407-1F0B8BC2BF25}"/>
    <dgm:cxn modelId="{6BEF5C77-2A75-401D-AE02-2B61F5107779}" srcId="{287B7E6E-1D6A-40D5-BD41-5D548E2A9F6D}" destId="{69337AC2-E51D-4289-8B76-C0359D0B10AE}" srcOrd="2" destOrd="0" parTransId="{794B81D0-EC49-4E29-822D-627A383A4CF7}" sibTransId="{15F254A1-10BD-4214-B1BF-0AAF66A6496D}"/>
    <dgm:cxn modelId="{7460451D-C582-438E-8D19-3E5D06AAE8C9}" srcId="{36470729-8669-48AC-B3F8-87FD0988B7D8}" destId="{C87E8E57-55ED-4DC7-A740-ED593BB482C3}" srcOrd="0" destOrd="0" parTransId="{42937F69-BB83-406D-A3E6-A51D18C3C393}" sibTransId="{61B52B30-AACC-40E9-BC90-20A07E7FB3CF}"/>
    <dgm:cxn modelId="{248DB09A-CAB1-4134-818B-47C3FBEE6645}" type="presOf" srcId="{45EE810E-0C09-48FC-86CD-293F89D736D0}" destId="{B0EA6C4F-D995-4C72-8503-31329B966E7A}" srcOrd="0" destOrd="2" presId="urn:microsoft.com/office/officeart/2005/8/layout/vList5"/>
    <dgm:cxn modelId="{A52C2FF2-ED6F-4893-9179-C0597FE7D394}" type="presOf" srcId="{C54DD891-48AF-4947-8D9D-1E33220D643D}" destId="{B0EA6C4F-D995-4C72-8503-31329B966E7A}" srcOrd="0" destOrd="0" presId="urn:microsoft.com/office/officeart/2005/8/layout/vList5"/>
    <dgm:cxn modelId="{5099DB77-058C-44BB-AA27-D88AD7CF19E4}" srcId="{C54DD891-48AF-4947-8D9D-1E33220D643D}" destId="{7AC78341-A0BF-49C8-BBA6-77D2FF3C79FA}" srcOrd="0" destOrd="0" parTransId="{B360CFC3-31F7-48C3-A93F-6A49D0A80EAA}" sibTransId="{8F5126D3-6E5D-4FE8-AF5C-9675252EAF11}"/>
    <dgm:cxn modelId="{762E4A8D-961D-46FB-898A-BF96B72FD369}" type="presParOf" srcId="{1A7F38E8-F168-4FE2-90F3-1D3C59E7403C}" destId="{D9D6EC5A-F0BE-4F2F-8013-EA190FEF3397}" srcOrd="0" destOrd="0" presId="urn:microsoft.com/office/officeart/2005/8/layout/vList5"/>
    <dgm:cxn modelId="{82E510CD-1912-4247-B85E-3E387A161EFF}" type="presParOf" srcId="{D9D6EC5A-F0BE-4F2F-8013-EA190FEF3397}" destId="{D9CB6BFA-5F10-4F0C-BD1A-8F0754B1B8AD}" srcOrd="0" destOrd="0" presId="urn:microsoft.com/office/officeart/2005/8/layout/vList5"/>
    <dgm:cxn modelId="{CDDF122B-4C4C-461A-8C22-97C215D3C4E4}" type="presParOf" srcId="{D9D6EC5A-F0BE-4F2F-8013-EA190FEF3397}" destId="{B0EA6C4F-D995-4C72-8503-31329B966E7A}"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234A8B2-571C-448C-817E-CA25ED1F83F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A6852B9-4D77-4780-92BC-665E74B08A11}">
      <dgm:prSet custT="1"/>
      <dgm:spPr>
        <a:effectLst>
          <a:glow rad="139700">
            <a:schemeClr val="accent1">
              <a:satMod val="175000"/>
              <a:alpha val="40000"/>
            </a:schemeClr>
          </a:glow>
        </a:effectLst>
      </dgm:spPr>
      <dgm:t>
        <a:bodyPr/>
        <a:lstStyle/>
        <a:p>
          <a:pPr rtl="0" eaLnBrk="1" latinLnBrk="0" hangingPunct="1"/>
          <a:r>
            <a:rPr lang="en-US" sz="2800" b="1" dirty="0"/>
            <a:t>Understanding YOUR modernization project and scope</a:t>
          </a:r>
          <a:endParaRPr lang="en-ZA" sz="2800" dirty="0"/>
        </a:p>
      </dgm:t>
    </dgm:pt>
    <dgm:pt modelId="{1BA79C68-7715-4223-8E3F-A7BE7AF9FA24}" type="parTrans" cxnId="{DA404FAB-170C-4977-A4B5-CC814A20A2DF}">
      <dgm:prSet/>
      <dgm:spPr/>
      <dgm:t>
        <a:bodyPr/>
        <a:lstStyle/>
        <a:p>
          <a:endParaRPr lang="en-US"/>
        </a:p>
      </dgm:t>
    </dgm:pt>
    <dgm:pt modelId="{BB9AA8DE-8846-4A11-BFEB-C99C39FBF396}" type="sibTrans" cxnId="{DA404FAB-170C-4977-A4B5-CC814A20A2DF}">
      <dgm:prSet/>
      <dgm:spPr/>
      <dgm:t>
        <a:bodyPr/>
        <a:lstStyle/>
        <a:p>
          <a:endParaRPr lang="en-US"/>
        </a:p>
      </dgm:t>
    </dgm:pt>
    <dgm:pt modelId="{3B4CB239-5D42-42DD-8BFC-001B260973BC}" type="pres">
      <dgm:prSet presAssocID="{2234A8B2-571C-448C-817E-CA25ED1F83F8}" presName="linear" presStyleCnt="0">
        <dgm:presLayoutVars>
          <dgm:animLvl val="lvl"/>
          <dgm:resizeHandles val="exact"/>
        </dgm:presLayoutVars>
      </dgm:prSet>
      <dgm:spPr/>
      <dgm:t>
        <a:bodyPr/>
        <a:lstStyle/>
        <a:p>
          <a:endParaRPr lang="en-ZA"/>
        </a:p>
      </dgm:t>
    </dgm:pt>
    <dgm:pt modelId="{19A7DBF0-B2D1-4439-B0FD-5E4F0C8F92B5}" type="pres">
      <dgm:prSet presAssocID="{AA6852B9-4D77-4780-92BC-665E74B08A11}" presName="parentText" presStyleLbl="node1" presStyleIdx="0" presStyleCnt="1" custLinFactNeighborY="-20585">
        <dgm:presLayoutVars>
          <dgm:chMax val="0"/>
          <dgm:bulletEnabled val="1"/>
        </dgm:presLayoutVars>
      </dgm:prSet>
      <dgm:spPr/>
      <dgm:t>
        <a:bodyPr/>
        <a:lstStyle/>
        <a:p>
          <a:endParaRPr lang="en-ZA"/>
        </a:p>
      </dgm:t>
    </dgm:pt>
  </dgm:ptLst>
  <dgm:cxnLst>
    <dgm:cxn modelId="{DA404FAB-170C-4977-A4B5-CC814A20A2DF}" srcId="{2234A8B2-571C-448C-817E-CA25ED1F83F8}" destId="{AA6852B9-4D77-4780-92BC-665E74B08A11}" srcOrd="0" destOrd="0" parTransId="{1BA79C68-7715-4223-8E3F-A7BE7AF9FA24}" sibTransId="{BB9AA8DE-8846-4A11-BFEB-C99C39FBF396}"/>
    <dgm:cxn modelId="{CBB38FDA-EAC1-4960-AD24-4B97FA7A6BD8}" type="presOf" srcId="{2234A8B2-571C-448C-817E-CA25ED1F83F8}" destId="{3B4CB239-5D42-42DD-8BFC-001B260973BC}" srcOrd="0" destOrd="0" presId="urn:microsoft.com/office/officeart/2005/8/layout/vList2"/>
    <dgm:cxn modelId="{E12839E9-877F-42A9-921E-3DDDF9380782}" type="presOf" srcId="{AA6852B9-4D77-4780-92BC-665E74B08A11}" destId="{19A7DBF0-B2D1-4439-B0FD-5E4F0C8F92B5}" srcOrd="0" destOrd="0" presId="urn:microsoft.com/office/officeart/2005/8/layout/vList2"/>
    <dgm:cxn modelId="{60C712E0-07E2-4EF7-87F7-FC9E016A0419}" type="presParOf" srcId="{3B4CB239-5D42-42DD-8BFC-001B260973BC}" destId="{19A7DBF0-B2D1-4439-B0FD-5E4F0C8F92B5}"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80033B8-A168-4E47-BE73-60F75078E9C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430433BE-B72D-4427-932C-C9FBEC2B6851}">
      <dgm:prSet/>
      <dgm:spPr/>
      <dgm:t>
        <a:bodyPr/>
        <a:lstStyle/>
        <a:p>
          <a:pPr rtl="0" eaLnBrk="1" latinLnBrk="0" hangingPunct="1">
            <a:buClrTx/>
            <a:buSzPts val="2400"/>
            <a:buFont typeface="Arial" panose="020B0604020202020204" pitchFamily="34" charset="0"/>
            <a:buNone/>
          </a:pPr>
          <a:r>
            <a:rPr lang="en-US" b="1" dirty="0"/>
            <a:t>Important considerations before any actual modernization is done</a:t>
          </a:r>
          <a:endParaRPr lang="en-ZA" dirty="0"/>
        </a:p>
      </dgm:t>
    </dgm:pt>
    <dgm:pt modelId="{47135382-3E89-400F-924C-A63BF684C8B4}" type="parTrans" cxnId="{36AF5EBF-6A79-4B71-A043-872A5065682B}">
      <dgm:prSet/>
      <dgm:spPr/>
      <dgm:t>
        <a:bodyPr/>
        <a:lstStyle/>
        <a:p>
          <a:endParaRPr lang="en-US"/>
        </a:p>
      </dgm:t>
    </dgm:pt>
    <dgm:pt modelId="{3A4A3529-19B9-414F-A564-1CDA223AE935}" type="sibTrans" cxnId="{36AF5EBF-6A79-4B71-A043-872A5065682B}">
      <dgm:prSet/>
      <dgm:spPr/>
      <dgm:t>
        <a:bodyPr/>
        <a:lstStyle/>
        <a:p>
          <a:endParaRPr lang="en-US"/>
        </a:p>
      </dgm:t>
    </dgm:pt>
    <dgm:pt modelId="{C54DD891-48AF-4947-8D9D-1E33220D643D}">
      <dgm:prSet/>
      <dgm:spPr/>
      <dgm:t>
        <a:bodyPr/>
        <a:lstStyle/>
        <a:p>
          <a:pPr rtl="0" eaLnBrk="1" latinLnBrk="0" hangingPunct="1"/>
          <a:r>
            <a:rPr lang="en-ZA" dirty="0" smtClean="0"/>
            <a:t>Are you modernizing software in a single business or are you modernizing software that is deployed to a vast customer base?</a:t>
          </a:r>
          <a:endParaRPr lang="en-ZA" dirty="0"/>
        </a:p>
      </dgm:t>
    </dgm:pt>
    <dgm:pt modelId="{88F94151-9202-4B80-8112-6DB9FA7C23C4}" type="parTrans" cxnId="{7BD0FF68-7371-451C-B42E-D60866DEF85F}">
      <dgm:prSet/>
      <dgm:spPr/>
      <dgm:t>
        <a:bodyPr/>
        <a:lstStyle/>
        <a:p>
          <a:endParaRPr lang="en-US"/>
        </a:p>
      </dgm:t>
    </dgm:pt>
    <dgm:pt modelId="{27400C51-5285-40D0-BB03-5B7A8A79DFFA}" type="sibTrans" cxnId="{7BD0FF68-7371-451C-B42E-D60866DEF85F}">
      <dgm:prSet/>
      <dgm:spPr/>
      <dgm:t>
        <a:bodyPr/>
        <a:lstStyle/>
        <a:p>
          <a:endParaRPr lang="en-US"/>
        </a:p>
      </dgm:t>
    </dgm:pt>
    <dgm:pt modelId="{43020F7E-81DA-4809-913B-B65AC1545BC5}">
      <dgm:prSet/>
      <dgm:spPr/>
      <dgm:t>
        <a:bodyPr/>
        <a:lstStyle/>
        <a:p>
          <a:pPr rtl="0" eaLnBrk="1" latinLnBrk="0" hangingPunct="1"/>
          <a:r>
            <a:rPr lang="en-ZA" dirty="0" smtClean="0"/>
            <a:t>If the software reside in a single organization, it is easier to manage the risks and the commitment</a:t>
          </a:r>
          <a:endParaRPr lang="en-ZA" dirty="0"/>
        </a:p>
      </dgm:t>
    </dgm:pt>
    <dgm:pt modelId="{A2F4655E-66E6-44F1-BA60-8BD63F61B960}" type="parTrans" cxnId="{E0BEA5D8-C7D7-4D68-9866-63FA55FAFA33}">
      <dgm:prSet/>
      <dgm:spPr/>
    </dgm:pt>
    <dgm:pt modelId="{093735B0-BF74-45DF-92DD-D66C4CBC5632}" type="sibTrans" cxnId="{E0BEA5D8-C7D7-4D68-9866-63FA55FAFA33}">
      <dgm:prSet/>
      <dgm:spPr/>
    </dgm:pt>
    <dgm:pt modelId="{A74D2642-137C-4468-A1F2-7F97156A2C27}">
      <dgm:prSet/>
      <dgm:spPr/>
      <dgm:t>
        <a:bodyPr/>
        <a:lstStyle/>
        <a:p>
          <a:pPr rtl="0" eaLnBrk="1" latinLnBrk="0" hangingPunct="1"/>
          <a:r>
            <a:rPr lang="en-ZA" dirty="0" smtClean="0"/>
            <a:t>If however the software is deployed to multiple sites, the following also become important</a:t>
          </a:r>
          <a:endParaRPr lang="en-ZA" dirty="0"/>
        </a:p>
      </dgm:t>
    </dgm:pt>
    <dgm:pt modelId="{CE3D71F1-AD9F-44A5-9342-D16C3889DCC7}" type="parTrans" cxnId="{D0AE3CBA-7476-4E7B-A67B-00CEF9C8888E}">
      <dgm:prSet/>
      <dgm:spPr/>
    </dgm:pt>
    <dgm:pt modelId="{FCA26999-2DD7-414A-9417-C9B2B764CAFE}" type="sibTrans" cxnId="{D0AE3CBA-7476-4E7B-A67B-00CEF9C8888E}">
      <dgm:prSet/>
      <dgm:spPr/>
    </dgm:pt>
    <dgm:pt modelId="{BE5AEDAC-FE69-4F38-99D1-7154A807AF11}">
      <dgm:prSet/>
      <dgm:spPr/>
      <dgm:t>
        <a:bodyPr/>
        <a:lstStyle/>
        <a:p>
          <a:pPr rtl="0" eaLnBrk="1" latinLnBrk="0" hangingPunct="1"/>
          <a:r>
            <a:rPr lang="en-ZA" dirty="0" smtClean="0"/>
            <a:t>How is the software deployed?</a:t>
          </a:r>
          <a:endParaRPr lang="en-ZA" dirty="0"/>
        </a:p>
      </dgm:t>
    </dgm:pt>
    <dgm:pt modelId="{A937EDE0-8D79-42AC-BCCE-2ADD19721ABE}" type="parTrans" cxnId="{2592FAA5-1109-484A-98A2-1D7566667133}">
      <dgm:prSet/>
      <dgm:spPr/>
    </dgm:pt>
    <dgm:pt modelId="{AFD3A04C-5DE6-428D-97B5-DE49D6421677}" type="sibTrans" cxnId="{2592FAA5-1109-484A-98A2-1D7566667133}">
      <dgm:prSet/>
      <dgm:spPr/>
    </dgm:pt>
    <dgm:pt modelId="{B3AF6A1D-12CF-40E0-ABE6-209B3B8F76E7}">
      <dgm:prSet/>
      <dgm:spPr/>
      <dgm:t>
        <a:bodyPr/>
        <a:lstStyle/>
        <a:p>
          <a:pPr rtl="0" eaLnBrk="1" latinLnBrk="0" hangingPunct="1"/>
          <a:r>
            <a:rPr lang="en-ZA" dirty="0" smtClean="0"/>
            <a:t>Is it possible to have different versions at different customers?</a:t>
          </a:r>
          <a:endParaRPr lang="en-ZA" dirty="0"/>
        </a:p>
      </dgm:t>
    </dgm:pt>
    <dgm:pt modelId="{2D9BFB46-4F9A-4D08-ADFC-66A952D0BC37}" type="parTrans" cxnId="{73085346-A6DB-447D-A0E7-41F1ACDA9F2A}">
      <dgm:prSet/>
      <dgm:spPr/>
    </dgm:pt>
    <dgm:pt modelId="{26C3304E-CB5F-4A8E-AD46-979F5F083E5A}" type="sibTrans" cxnId="{73085346-A6DB-447D-A0E7-41F1ACDA9F2A}">
      <dgm:prSet/>
      <dgm:spPr/>
    </dgm:pt>
    <dgm:pt modelId="{2F6B3E39-0AC0-46AA-8604-E1821C44FBCB}">
      <dgm:prSet/>
      <dgm:spPr/>
      <dgm:t>
        <a:bodyPr/>
        <a:lstStyle/>
        <a:p>
          <a:pPr rtl="0" eaLnBrk="1" latinLnBrk="0" hangingPunct="1"/>
          <a:r>
            <a:rPr lang="en-ZA" dirty="0" smtClean="0"/>
            <a:t>What is the effect on the customer base when software must be rolled back?</a:t>
          </a:r>
          <a:endParaRPr lang="en-ZA" dirty="0"/>
        </a:p>
      </dgm:t>
    </dgm:pt>
    <dgm:pt modelId="{065E8476-DBBD-4DDB-B0F1-0FB284C9037B}" type="parTrans" cxnId="{54C3E9DF-8F21-46FE-AA7F-7A744A1C6735}">
      <dgm:prSet/>
      <dgm:spPr/>
    </dgm:pt>
    <dgm:pt modelId="{8BC78745-D8AD-4215-AC54-89B966E6C860}" type="sibTrans" cxnId="{54C3E9DF-8F21-46FE-AA7F-7A744A1C6735}">
      <dgm:prSet/>
      <dgm:spPr/>
    </dgm:pt>
    <dgm:pt modelId="{1A7F38E8-F168-4FE2-90F3-1D3C59E7403C}" type="pres">
      <dgm:prSet presAssocID="{B80033B8-A168-4E47-BE73-60F75078E9C6}" presName="Name0" presStyleCnt="0">
        <dgm:presLayoutVars>
          <dgm:dir/>
          <dgm:animLvl val="lvl"/>
          <dgm:resizeHandles val="exact"/>
        </dgm:presLayoutVars>
      </dgm:prSet>
      <dgm:spPr/>
      <dgm:t>
        <a:bodyPr/>
        <a:lstStyle/>
        <a:p>
          <a:endParaRPr lang="en-ZA"/>
        </a:p>
      </dgm:t>
    </dgm:pt>
    <dgm:pt modelId="{D9D6EC5A-F0BE-4F2F-8013-EA190FEF3397}" type="pres">
      <dgm:prSet presAssocID="{430433BE-B72D-4427-932C-C9FBEC2B6851}" presName="linNode" presStyleCnt="0"/>
      <dgm:spPr/>
    </dgm:pt>
    <dgm:pt modelId="{D9CB6BFA-5F10-4F0C-BD1A-8F0754B1B8AD}" type="pres">
      <dgm:prSet presAssocID="{430433BE-B72D-4427-932C-C9FBEC2B6851}" presName="parentText" presStyleLbl="node1" presStyleIdx="0" presStyleCnt="1">
        <dgm:presLayoutVars>
          <dgm:chMax val="1"/>
          <dgm:bulletEnabled val="1"/>
        </dgm:presLayoutVars>
      </dgm:prSet>
      <dgm:spPr/>
      <dgm:t>
        <a:bodyPr/>
        <a:lstStyle/>
        <a:p>
          <a:endParaRPr lang="en-ZA"/>
        </a:p>
      </dgm:t>
    </dgm:pt>
    <dgm:pt modelId="{B0EA6C4F-D995-4C72-8503-31329B966E7A}" type="pres">
      <dgm:prSet presAssocID="{430433BE-B72D-4427-932C-C9FBEC2B6851}" presName="descendantText" presStyleLbl="alignAccFollowNode1" presStyleIdx="0" presStyleCnt="1">
        <dgm:presLayoutVars>
          <dgm:bulletEnabled val="1"/>
        </dgm:presLayoutVars>
      </dgm:prSet>
      <dgm:spPr/>
      <dgm:t>
        <a:bodyPr/>
        <a:lstStyle/>
        <a:p>
          <a:endParaRPr lang="en-ZA"/>
        </a:p>
      </dgm:t>
    </dgm:pt>
  </dgm:ptLst>
  <dgm:cxnLst>
    <dgm:cxn modelId="{97932200-D4B9-4BD1-AC70-68AD2BDD15C4}" type="presOf" srcId="{B80033B8-A168-4E47-BE73-60F75078E9C6}" destId="{1A7F38E8-F168-4FE2-90F3-1D3C59E7403C}" srcOrd="0" destOrd="0" presId="urn:microsoft.com/office/officeart/2005/8/layout/vList5"/>
    <dgm:cxn modelId="{CD5F2183-29CD-49D2-82AD-B7DBD064162F}" type="presOf" srcId="{A74D2642-137C-4468-A1F2-7F97156A2C27}" destId="{B0EA6C4F-D995-4C72-8503-31329B966E7A}" srcOrd="0" destOrd="2" presId="urn:microsoft.com/office/officeart/2005/8/layout/vList5"/>
    <dgm:cxn modelId="{6DF3D45C-A61F-49B1-AB20-EEE72A2A43D6}" type="presOf" srcId="{430433BE-B72D-4427-932C-C9FBEC2B6851}" destId="{D9CB6BFA-5F10-4F0C-BD1A-8F0754B1B8AD}" srcOrd="0" destOrd="0" presId="urn:microsoft.com/office/officeart/2005/8/layout/vList5"/>
    <dgm:cxn modelId="{184A858D-F6C2-4666-865B-68274C3DF2AE}" type="presOf" srcId="{B3AF6A1D-12CF-40E0-ABE6-209B3B8F76E7}" destId="{B0EA6C4F-D995-4C72-8503-31329B966E7A}" srcOrd="0" destOrd="4" presId="urn:microsoft.com/office/officeart/2005/8/layout/vList5"/>
    <dgm:cxn modelId="{E0BEA5D8-C7D7-4D68-9866-63FA55FAFA33}" srcId="{C54DD891-48AF-4947-8D9D-1E33220D643D}" destId="{43020F7E-81DA-4809-913B-B65AC1545BC5}" srcOrd="0" destOrd="0" parTransId="{A2F4655E-66E6-44F1-BA60-8BD63F61B960}" sibTransId="{093735B0-BF74-45DF-92DD-D66C4CBC5632}"/>
    <dgm:cxn modelId="{73085346-A6DB-447D-A0E7-41F1ACDA9F2A}" srcId="{A74D2642-137C-4468-A1F2-7F97156A2C27}" destId="{B3AF6A1D-12CF-40E0-ABE6-209B3B8F76E7}" srcOrd="1" destOrd="0" parTransId="{2D9BFB46-4F9A-4D08-ADFC-66A952D0BC37}" sibTransId="{26C3304E-CB5F-4A8E-AD46-979F5F083E5A}"/>
    <dgm:cxn modelId="{0D9BD7E3-398F-4BDB-85C0-3F8704542A15}" type="presOf" srcId="{C54DD891-48AF-4947-8D9D-1E33220D643D}" destId="{B0EA6C4F-D995-4C72-8503-31329B966E7A}" srcOrd="0" destOrd="0" presId="urn:microsoft.com/office/officeart/2005/8/layout/vList5"/>
    <dgm:cxn modelId="{7BFD31E8-6D1A-48D5-AB0F-8C4BFC9331BE}" type="presOf" srcId="{43020F7E-81DA-4809-913B-B65AC1545BC5}" destId="{B0EA6C4F-D995-4C72-8503-31329B966E7A}" srcOrd="0" destOrd="1" presId="urn:microsoft.com/office/officeart/2005/8/layout/vList5"/>
    <dgm:cxn modelId="{36AF5EBF-6A79-4B71-A043-872A5065682B}" srcId="{B80033B8-A168-4E47-BE73-60F75078E9C6}" destId="{430433BE-B72D-4427-932C-C9FBEC2B6851}" srcOrd="0" destOrd="0" parTransId="{47135382-3E89-400F-924C-A63BF684C8B4}" sibTransId="{3A4A3529-19B9-414F-A564-1CDA223AE935}"/>
    <dgm:cxn modelId="{D0AE3CBA-7476-4E7B-A67B-00CEF9C8888E}" srcId="{C54DD891-48AF-4947-8D9D-1E33220D643D}" destId="{A74D2642-137C-4468-A1F2-7F97156A2C27}" srcOrd="1" destOrd="0" parTransId="{CE3D71F1-AD9F-44A5-9342-D16C3889DCC7}" sibTransId="{FCA26999-2DD7-414A-9417-C9B2B764CAFE}"/>
    <dgm:cxn modelId="{54C3E9DF-8F21-46FE-AA7F-7A744A1C6735}" srcId="{A74D2642-137C-4468-A1F2-7F97156A2C27}" destId="{2F6B3E39-0AC0-46AA-8604-E1821C44FBCB}" srcOrd="2" destOrd="0" parTransId="{065E8476-DBBD-4DDB-B0F1-0FB284C9037B}" sibTransId="{8BC78745-D8AD-4215-AC54-89B966E6C860}"/>
    <dgm:cxn modelId="{96EE585C-3E61-4E48-8FB8-3662ADB03F90}" type="presOf" srcId="{2F6B3E39-0AC0-46AA-8604-E1821C44FBCB}" destId="{B0EA6C4F-D995-4C72-8503-31329B966E7A}" srcOrd="0" destOrd="5" presId="urn:microsoft.com/office/officeart/2005/8/layout/vList5"/>
    <dgm:cxn modelId="{7BD0FF68-7371-451C-B42E-D60866DEF85F}" srcId="{430433BE-B72D-4427-932C-C9FBEC2B6851}" destId="{C54DD891-48AF-4947-8D9D-1E33220D643D}" srcOrd="0" destOrd="0" parTransId="{88F94151-9202-4B80-8112-6DB9FA7C23C4}" sibTransId="{27400C51-5285-40D0-BB03-5B7A8A79DFFA}"/>
    <dgm:cxn modelId="{19D66C17-AC8C-4A19-859B-AD36F9BBFA34}" type="presOf" srcId="{BE5AEDAC-FE69-4F38-99D1-7154A807AF11}" destId="{B0EA6C4F-D995-4C72-8503-31329B966E7A}" srcOrd="0" destOrd="3" presId="urn:microsoft.com/office/officeart/2005/8/layout/vList5"/>
    <dgm:cxn modelId="{2592FAA5-1109-484A-98A2-1D7566667133}" srcId="{A74D2642-137C-4468-A1F2-7F97156A2C27}" destId="{BE5AEDAC-FE69-4F38-99D1-7154A807AF11}" srcOrd="0" destOrd="0" parTransId="{A937EDE0-8D79-42AC-BCCE-2ADD19721ABE}" sibTransId="{AFD3A04C-5DE6-428D-97B5-DE49D6421677}"/>
    <dgm:cxn modelId="{E31DC22F-2F22-45A5-B8FD-732054013736}" type="presParOf" srcId="{1A7F38E8-F168-4FE2-90F3-1D3C59E7403C}" destId="{D9D6EC5A-F0BE-4F2F-8013-EA190FEF3397}" srcOrd="0" destOrd="0" presId="urn:microsoft.com/office/officeart/2005/8/layout/vList5"/>
    <dgm:cxn modelId="{A603D955-857E-4406-AF5D-49CAE66715C5}" type="presParOf" srcId="{D9D6EC5A-F0BE-4F2F-8013-EA190FEF3397}" destId="{D9CB6BFA-5F10-4F0C-BD1A-8F0754B1B8AD}" srcOrd="0" destOrd="0" presId="urn:microsoft.com/office/officeart/2005/8/layout/vList5"/>
    <dgm:cxn modelId="{2AD20396-75D5-4345-9C30-EFB3960C5645}" type="presParOf" srcId="{D9D6EC5A-F0BE-4F2F-8013-EA190FEF3397}" destId="{B0EA6C4F-D995-4C72-8503-31329B966E7A}"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234A8B2-571C-448C-817E-CA25ED1F83F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A6852B9-4D77-4780-92BC-665E74B08A11}">
      <dgm:prSet custT="1"/>
      <dgm:spPr>
        <a:effectLst>
          <a:glow rad="139700">
            <a:schemeClr val="accent1">
              <a:satMod val="175000"/>
              <a:alpha val="40000"/>
            </a:schemeClr>
          </a:glow>
        </a:effectLst>
      </dgm:spPr>
      <dgm:t>
        <a:bodyPr/>
        <a:lstStyle/>
        <a:p>
          <a:pPr rtl="0" eaLnBrk="1" latinLnBrk="0" hangingPunct="1"/>
          <a:r>
            <a:rPr lang="en-ZA" sz="2800" dirty="0" smtClean="0"/>
            <a:t>Where to start?</a:t>
          </a:r>
          <a:endParaRPr lang="en-ZA" sz="2800" dirty="0"/>
        </a:p>
      </dgm:t>
    </dgm:pt>
    <dgm:pt modelId="{1BA79C68-7715-4223-8E3F-A7BE7AF9FA24}" type="parTrans" cxnId="{DA404FAB-170C-4977-A4B5-CC814A20A2DF}">
      <dgm:prSet/>
      <dgm:spPr/>
      <dgm:t>
        <a:bodyPr/>
        <a:lstStyle/>
        <a:p>
          <a:endParaRPr lang="en-US"/>
        </a:p>
      </dgm:t>
    </dgm:pt>
    <dgm:pt modelId="{BB9AA8DE-8846-4A11-BFEB-C99C39FBF396}" type="sibTrans" cxnId="{DA404FAB-170C-4977-A4B5-CC814A20A2DF}">
      <dgm:prSet/>
      <dgm:spPr/>
      <dgm:t>
        <a:bodyPr/>
        <a:lstStyle/>
        <a:p>
          <a:endParaRPr lang="en-US"/>
        </a:p>
      </dgm:t>
    </dgm:pt>
    <dgm:pt modelId="{3B4CB239-5D42-42DD-8BFC-001B260973BC}" type="pres">
      <dgm:prSet presAssocID="{2234A8B2-571C-448C-817E-CA25ED1F83F8}" presName="linear" presStyleCnt="0">
        <dgm:presLayoutVars>
          <dgm:animLvl val="lvl"/>
          <dgm:resizeHandles val="exact"/>
        </dgm:presLayoutVars>
      </dgm:prSet>
      <dgm:spPr/>
      <dgm:t>
        <a:bodyPr/>
        <a:lstStyle/>
        <a:p>
          <a:endParaRPr lang="en-ZA"/>
        </a:p>
      </dgm:t>
    </dgm:pt>
    <dgm:pt modelId="{19A7DBF0-B2D1-4439-B0FD-5E4F0C8F92B5}" type="pres">
      <dgm:prSet presAssocID="{AA6852B9-4D77-4780-92BC-665E74B08A11}" presName="parentText" presStyleLbl="node1" presStyleIdx="0" presStyleCnt="1" custLinFactNeighborX="-92" custLinFactNeighborY="-92">
        <dgm:presLayoutVars>
          <dgm:chMax val="0"/>
          <dgm:bulletEnabled val="1"/>
        </dgm:presLayoutVars>
      </dgm:prSet>
      <dgm:spPr/>
      <dgm:t>
        <a:bodyPr/>
        <a:lstStyle/>
        <a:p>
          <a:endParaRPr lang="en-ZA"/>
        </a:p>
      </dgm:t>
    </dgm:pt>
  </dgm:ptLst>
  <dgm:cxnLst>
    <dgm:cxn modelId="{DA404FAB-170C-4977-A4B5-CC814A20A2DF}" srcId="{2234A8B2-571C-448C-817E-CA25ED1F83F8}" destId="{AA6852B9-4D77-4780-92BC-665E74B08A11}" srcOrd="0" destOrd="0" parTransId="{1BA79C68-7715-4223-8E3F-A7BE7AF9FA24}" sibTransId="{BB9AA8DE-8846-4A11-BFEB-C99C39FBF396}"/>
    <dgm:cxn modelId="{CBB38FDA-EAC1-4960-AD24-4B97FA7A6BD8}" type="presOf" srcId="{2234A8B2-571C-448C-817E-CA25ED1F83F8}" destId="{3B4CB239-5D42-42DD-8BFC-001B260973BC}" srcOrd="0" destOrd="0" presId="urn:microsoft.com/office/officeart/2005/8/layout/vList2"/>
    <dgm:cxn modelId="{E12839E9-877F-42A9-921E-3DDDF9380782}" type="presOf" srcId="{AA6852B9-4D77-4780-92BC-665E74B08A11}" destId="{19A7DBF0-B2D1-4439-B0FD-5E4F0C8F92B5}" srcOrd="0" destOrd="0" presId="urn:microsoft.com/office/officeart/2005/8/layout/vList2"/>
    <dgm:cxn modelId="{60C712E0-07E2-4EF7-87F7-FC9E016A0419}" type="presParOf" srcId="{3B4CB239-5D42-42DD-8BFC-001B260973BC}" destId="{19A7DBF0-B2D1-4439-B0FD-5E4F0C8F92B5}"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33AEB11-2F99-4EDE-AC01-13D0B911DA0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BCE6622-3C83-436B-BB41-F71015006ED4}">
      <dgm:prSet custT="1"/>
      <dgm:spPr>
        <a:effectLst>
          <a:glow rad="139700">
            <a:schemeClr val="accent1">
              <a:satMod val="175000"/>
              <a:alpha val="40000"/>
            </a:schemeClr>
          </a:glow>
        </a:effectLst>
      </dgm:spPr>
      <dgm:t>
        <a:bodyPr/>
        <a:lstStyle/>
        <a:p>
          <a:pPr rtl="0" eaLnBrk="1" latinLnBrk="0" hangingPunct="1"/>
          <a:r>
            <a:rPr lang="en-US" sz="2800" b="1" dirty="0"/>
            <a:t>Traditional versus Incremental Modernization</a:t>
          </a:r>
          <a:endParaRPr lang="en-ZA" sz="2800" dirty="0"/>
        </a:p>
      </dgm:t>
    </dgm:pt>
    <dgm:pt modelId="{7256D7CB-C94D-42CC-9385-8B7D4AC32DE4}" type="parTrans" cxnId="{277340A7-0453-4FF5-BC38-6FE7D9BB90EA}">
      <dgm:prSet/>
      <dgm:spPr/>
      <dgm:t>
        <a:bodyPr/>
        <a:lstStyle/>
        <a:p>
          <a:endParaRPr lang="en-US"/>
        </a:p>
      </dgm:t>
    </dgm:pt>
    <dgm:pt modelId="{24282123-3935-407B-8384-9A094F22E17A}" type="sibTrans" cxnId="{277340A7-0453-4FF5-BC38-6FE7D9BB90EA}">
      <dgm:prSet/>
      <dgm:spPr/>
      <dgm:t>
        <a:bodyPr/>
        <a:lstStyle/>
        <a:p>
          <a:endParaRPr lang="en-US"/>
        </a:p>
      </dgm:t>
    </dgm:pt>
    <dgm:pt modelId="{6D78BD2B-8A0E-44E4-AEC4-698E85B7B169}" type="pres">
      <dgm:prSet presAssocID="{C33AEB11-2F99-4EDE-AC01-13D0B911DA07}" presName="linear" presStyleCnt="0">
        <dgm:presLayoutVars>
          <dgm:animLvl val="lvl"/>
          <dgm:resizeHandles val="exact"/>
        </dgm:presLayoutVars>
      </dgm:prSet>
      <dgm:spPr/>
      <dgm:t>
        <a:bodyPr/>
        <a:lstStyle/>
        <a:p>
          <a:endParaRPr lang="en-ZA"/>
        </a:p>
      </dgm:t>
    </dgm:pt>
    <dgm:pt modelId="{BB435335-E831-47B0-9FFE-6E5C25022BB9}" type="pres">
      <dgm:prSet presAssocID="{9BCE6622-3C83-436B-BB41-F71015006ED4}" presName="parentText" presStyleLbl="node1" presStyleIdx="0" presStyleCnt="1">
        <dgm:presLayoutVars>
          <dgm:chMax val="0"/>
          <dgm:bulletEnabled val="1"/>
        </dgm:presLayoutVars>
      </dgm:prSet>
      <dgm:spPr/>
      <dgm:t>
        <a:bodyPr/>
        <a:lstStyle/>
        <a:p>
          <a:endParaRPr lang="en-ZA"/>
        </a:p>
      </dgm:t>
    </dgm:pt>
  </dgm:ptLst>
  <dgm:cxnLst>
    <dgm:cxn modelId="{61A5AA47-0417-4C20-9A05-D51FB9169F1A}" type="presOf" srcId="{9BCE6622-3C83-436B-BB41-F71015006ED4}" destId="{BB435335-E831-47B0-9FFE-6E5C25022BB9}" srcOrd="0" destOrd="0" presId="urn:microsoft.com/office/officeart/2005/8/layout/vList2"/>
    <dgm:cxn modelId="{277340A7-0453-4FF5-BC38-6FE7D9BB90EA}" srcId="{C33AEB11-2F99-4EDE-AC01-13D0B911DA07}" destId="{9BCE6622-3C83-436B-BB41-F71015006ED4}" srcOrd="0" destOrd="0" parTransId="{7256D7CB-C94D-42CC-9385-8B7D4AC32DE4}" sibTransId="{24282123-3935-407B-8384-9A094F22E17A}"/>
    <dgm:cxn modelId="{30869E26-7CF8-49AC-8D6F-C45D009FDE89}" type="presOf" srcId="{C33AEB11-2F99-4EDE-AC01-13D0B911DA07}" destId="{6D78BD2B-8A0E-44E4-AEC4-698E85B7B169}" srcOrd="0" destOrd="0" presId="urn:microsoft.com/office/officeart/2005/8/layout/vList2"/>
    <dgm:cxn modelId="{24932623-6945-44CF-9B2A-691886D80F59}" type="presParOf" srcId="{6D78BD2B-8A0E-44E4-AEC4-698E85B7B169}" destId="{BB435335-E831-47B0-9FFE-6E5C25022BB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7BA57E5-A60F-4ED9-ACE5-2A6FB1BF76D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57CD960-3185-45FD-B9F9-D92C1D03208F}">
      <dgm:prSet custT="1"/>
      <dgm:spPr>
        <a:effectLst>
          <a:glow rad="139700">
            <a:schemeClr val="accent1">
              <a:satMod val="175000"/>
              <a:alpha val="40000"/>
            </a:schemeClr>
          </a:glow>
        </a:effectLst>
      </dgm:spPr>
      <dgm:t>
        <a:bodyPr/>
        <a:lstStyle/>
        <a:p>
          <a:pPr rtl="0" eaLnBrk="1" latinLnBrk="0" hangingPunct="1"/>
          <a:r>
            <a:rPr lang="en-US" sz="2800" b="1" dirty="0"/>
            <a:t>Traditional versus Incremental Modernization</a:t>
          </a:r>
          <a:endParaRPr lang="en-ZA" sz="2800" dirty="0"/>
        </a:p>
      </dgm:t>
    </dgm:pt>
    <dgm:pt modelId="{28506B38-76D5-4798-84E6-EAD15827CCB8}" type="parTrans" cxnId="{05E40AFC-1460-4350-B5F3-32751CDB0ED0}">
      <dgm:prSet/>
      <dgm:spPr/>
      <dgm:t>
        <a:bodyPr/>
        <a:lstStyle/>
        <a:p>
          <a:endParaRPr lang="en-US"/>
        </a:p>
      </dgm:t>
    </dgm:pt>
    <dgm:pt modelId="{7B00FD0B-6812-4D43-93D7-0F774596491A}" type="sibTrans" cxnId="{05E40AFC-1460-4350-B5F3-32751CDB0ED0}">
      <dgm:prSet/>
      <dgm:spPr/>
      <dgm:t>
        <a:bodyPr/>
        <a:lstStyle/>
        <a:p>
          <a:endParaRPr lang="en-US"/>
        </a:p>
      </dgm:t>
    </dgm:pt>
    <dgm:pt modelId="{64478F4F-1EEA-4ECB-9720-3B24AB1A2D91}" type="pres">
      <dgm:prSet presAssocID="{77BA57E5-A60F-4ED9-ACE5-2A6FB1BF76DD}" presName="linear" presStyleCnt="0">
        <dgm:presLayoutVars>
          <dgm:animLvl val="lvl"/>
          <dgm:resizeHandles val="exact"/>
        </dgm:presLayoutVars>
      </dgm:prSet>
      <dgm:spPr/>
      <dgm:t>
        <a:bodyPr/>
        <a:lstStyle/>
        <a:p>
          <a:endParaRPr lang="en-ZA"/>
        </a:p>
      </dgm:t>
    </dgm:pt>
    <dgm:pt modelId="{1E0AD1F4-70A3-4538-8333-9CC49EFEF3F0}" type="pres">
      <dgm:prSet presAssocID="{257CD960-3185-45FD-B9F9-D92C1D03208F}" presName="parentText" presStyleLbl="node1" presStyleIdx="0" presStyleCnt="1">
        <dgm:presLayoutVars>
          <dgm:chMax val="0"/>
          <dgm:bulletEnabled val="1"/>
        </dgm:presLayoutVars>
      </dgm:prSet>
      <dgm:spPr/>
      <dgm:t>
        <a:bodyPr/>
        <a:lstStyle/>
        <a:p>
          <a:endParaRPr lang="en-ZA"/>
        </a:p>
      </dgm:t>
    </dgm:pt>
  </dgm:ptLst>
  <dgm:cxnLst>
    <dgm:cxn modelId="{69012DDC-650B-45EA-A5AA-188F0DFB932C}" type="presOf" srcId="{257CD960-3185-45FD-B9F9-D92C1D03208F}" destId="{1E0AD1F4-70A3-4538-8333-9CC49EFEF3F0}" srcOrd="0" destOrd="0" presId="urn:microsoft.com/office/officeart/2005/8/layout/vList2"/>
    <dgm:cxn modelId="{E151ACE6-8F63-404B-AC76-FF67030D05CF}" type="presOf" srcId="{77BA57E5-A60F-4ED9-ACE5-2A6FB1BF76DD}" destId="{64478F4F-1EEA-4ECB-9720-3B24AB1A2D91}" srcOrd="0" destOrd="0" presId="urn:microsoft.com/office/officeart/2005/8/layout/vList2"/>
    <dgm:cxn modelId="{05E40AFC-1460-4350-B5F3-32751CDB0ED0}" srcId="{77BA57E5-A60F-4ED9-ACE5-2A6FB1BF76DD}" destId="{257CD960-3185-45FD-B9F9-D92C1D03208F}" srcOrd="0" destOrd="0" parTransId="{28506B38-76D5-4798-84E6-EAD15827CCB8}" sibTransId="{7B00FD0B-6812-4D43-93D7-0F774596491A}"/>
    <dgm:cxn modelId="{5BA5E918-0C11-42CD-BAF4-24B5C139D508}" type="presParOf" srcId="{64478F4F-1EEA-4ECB-9720-3B24AB1A2D91}" destId="{1E0AD1F4-70A3-4538-8333-9CC49EFEF3F0}"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1A8749E-7954-427A-9F61-24C399D6BC2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1114DC9-0129-47EE-A0B9-561B90DEE2B1}">
      <dgm:prSet custT="1"/>
      <dgm:spPr>
        <a:effectLst>
          <a:glow rad="139700">
            <a:schemeClr val="accent1">
              <a:satMod val="175000"/>
              <a:alpha val="40000"/>
            </a:schemeClr>
          </a:glow>
        </a:effectLst>
      </dgm:spPr>
      <dgm:t>
        <a:bodyPr/>
        <a:lstStyle/>
        <a:p>
          <a:pPr rtl="0" eaLnBrk="1" latinLnBrk="0" hangingPunct="1"/>
          <a:r>
            <a:rPr lang="en-US" sz="2800" b="1" dirty="0"/>
            <a:t>Benefits, Risks and Challenges of Incremental Modernization</a:t>
          </a:r>
          <a:endParaRPr lang="en-ZA" sz="2800" dirty="0"/>
        </a:p>
      </dgm:t>
    </dgm:pt>
    <dgm:pt modelId="{F9A39784-0827-41D9-A82E-62942CB0D711}" type="parTrans" cxnId="{2879D818-91AB-4A61-9BF5-A996A35A5345}">
      <dgm:prSet/>
      <dgm:spPr/>
      <dgm:t>
        <a:bodyPr/>
        <a:lstStyle/>
        <a:p>
          <a:endParaRPr lang="en-US"/>
        </a:p>
      </dgm:t>
    </dgm:pt>
    <dgm:pt modelId="{2220AF8C-3409-4EDF-B21E-169CD5C04359}" type="sibTrans" cxnId="{2879D818-91AB-4A61-9BF5-A996A35A5345}">
      <dgm:prSet/>
      <dgm:spPr/>
      <dgm:t>
        <a:bodyPr/>
        <a:lstStyle/>
        <a:p>
          <a:endParaRPr lang="en-US"/>
        </a:p>
      </dgm:t>
    </dgm:pt>
    <dgm:pt modelId="{16B1018C-F556-4A85-AD88-39FE5969876B}" type="pres">
      <dgm:prSet presAssocID="{D1A8749E-7954-427A-9F61-24C399D6BC2E}" presName="linear" presStyleCnt="0">
        <dgm:presLayoutVars>
          <dgm:animLvl val="lvl"/>
          <dgm:resizeHandles val="exact"/>
        </dgm:presLayoutVars>
      </dgm:prSet>
      <dgm:spPr/>
      <dgm:t>
        <a:bodyPr/>
        <a:lstStyle/>
        <a:p>
          <a:endParaRPr lang="en-ZA"/>
        </a:p>
      </dgm:t>
    </dgm:pt>
    <dgm:pt modelId="{D90529EA-F3A7-41D0-8995-AE7D417B7CF8}" type="pres">
      <dgm:prSet presAssocID="{01114DC9-0129-47EE-A0B9-561B90DEE2B1}" presName="parentText" presStyleLbl="node1" presStyleIdx="0" presStyleCnt="1">
        <dgm:presLayoutVars>
          <dgm:chMax val="0"/>
          <dgm:bulletEnabled val="1"/>
        </dgm:presLayoutVars>
      </dgm:prSet>
      <dgm:spPr/>
      <dgm:t>
        <a:bodyPr/>
        <a:lstStyle/>
        <a:p>
          <a:endParaRPr lang="en-ZA"/>
        </a:p>
      </dgm:t>
    </dgm:pt>
  </dgm:ptLst>
  <dgm:cxnLst>
    <dgm:cxn modelId="{EF30A297-767E-45A2-95DE-60FBC6090D7F}" type="presOf" srcId="{01114DC9-0129-47EE-A0B9-561B90DEE2B1}" destId="{D90529EA-F3A7-41D0-8995-AE7D417B7CF8}" srcOrd="0" destOrd="0" presId="urn:microsoft.com/office/officeart/2005/8/layout/vList2"/>
    <dgm:cxn modelId="{2879D818-91AB-4A61-9BF5-A996A35A5345}" srcId="{D1A8749E-7954-427A-9F61-24C399D6BC2E}" destId="{01114DC9-0129-47EE-A0B9-561B90DEE2B1}" srcOrd="0" destOrd="0" parTransId="{F9A39784-0827-41D9-A82E-62942CB0D711}" sibTransId="{2220AF8C-3409-4EDF-B21E-169CD5C04359}"/>
    <dgm:cxn modelId="{CF100285-19D8-46D1-8116-65FDD85E4A46}" type="presOf" srcId="{D1A8749E-7954-427A-9F61-24C399D6BC2E}" destId="{16B1018C-F556-4A85-AD88-39FE5969876B}" srcOrd="0" destOrd="0" presId="urn:microsoft.com/office/officeart/2005/8/layout/vList2"/>
    <dgm:cxn modelId="{24173D55-F8C6-48BE-8E42-17520B1A295D}" type="presParOf" srcId="{16B1018C-F556-4A85-AD88-39FE5969876B}" destId="{D90529EA-F3A7-41D0-8995-AE7D417B7CF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87A9131-CD26-4381-8EF1-0FB232F2F47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7CDE504D-9737-4EC9-8FC6-406E8D084461}">
      <dgm:prSet/>
      <dgm:spPr/>
      <dgm:t>
        <a:bodyPr/>
        <a:lstStyle/>
        <a:p>
          <a:pPr rtl="0" eaLnBrk="1" latinLnBrk="0" hangingPunct="1">
            <a:buClrTx/>
            <a:buSzPts val="2000"/>
            <a:buFont typeface="Arial" panose="020B0604020202020204" pitchFamily="34" charset="0"/>
            <a:buNone/>
          </a:pPr>
          <a:r>
            <a:rPr lang="en-US" b="1" dirty="0"/>
            <a:t>Benefits</a:t>
          </a:r>
          <a:endParaRPr lang="en-ZA" dirty="0"/>
        </a:p>
      </dgm:t>
    </dgm:pt>
    <dgm:pt modelId="{CC1814BA-A839-4D81-B1D7-3F1545AFC265}" type="parTrans" cxnId="{F78F3504-B37F-44E4-A4FE-2544DB7B0AE0}">
      <dgm:prSet/>
      <dgm:spPr/>
      <dgm:t>
        <a:bodyPr/>
        <a:lstStyle/>
        <a:p>
          <a:endParaRPr lang="en-US"/>
        </a:p>
      </dgm:t>
    </dgm:pt>
    <dgm:pt modelId="{61A8034A-F020-47BF-9D90-5B3FDA3814CC}" type="sibTrans" cxnId="{F78F3504-B37F-44E4-A4FE-2544DB7B0AE0}">
      <dgm:prSet/>
      <dgm:spPr/>
      <dgm:t>
        <a:bodyPr/>
        <a:lstStyle/>
        <a:p>
          <a:endParaRPr lang="en-US"/>
        </a:p>
      </dgm:t>
    </dgm:pt>
    <dgm:pt modelId="{7DEFA706-EB0B-4642-AB79-DB5CC995D7F2}">
      <dgm:prSet custT="1"/>
      <dgm:spPr/>
      <dgm:t>
        <a:bodyPr/>
        <a:lstStyle/>
        <a:p>
          <a:pPr rtl="0" eaLnBrk="1" latinLnBrk="0" hangingPunct="1"/>
          <a:r>
            <a:rPr lang="en-US" sz="2800" dirty="0"/>
            <a:t>Depending on the size of your development team, multiple pain points can be addressed simultaneously</a:t>
          </a:r>
          <a:endParaRPr lang="en-ZA" sz="2800" dirty="0"/>
        </a:p>
      </dgm:t>
    </dgm:pt>
    <dgm:pt modelId="{F3D5CB53-5245-49FD-8EE9-134BA5CA342F}" type="parTrans" cxnId="{93EDB8F2-2956-4846-8B1D-FC129E583DB8}">
      <dgm:prSet/>
      <dgm:spPr/>
      <dgm:t>
        <a:bodyPr/>
        <a:lstStyle/>
        <a:p>
          <a:endParaRPr lang="en-US"/>
        </a:p>
      </dgm:t>
    </dgm:pt>
    <dgm:pt modelId="{C24BADFC-966D-46C5-84C9-8D0D0F9E0BE6}" type="sibTrans" cxnId="{93EDB8F2-2956-4846-8B1D-FC129E583DB8}">
      <dgm:prSet/>
      <dgm:spPr/>
      <dgm:t>
        <a:bodyPr/>
        <a:lstStyle/>
        <a:p>
          <a:endParaRPr lang="en-US"/>
        </a:p>
      </dgm:t>
    </dgm:pt>
    <dgm:pt modelId="{9B6AAB74-67AD-42B7-AA74-CC58F94233DC}">
      <dgm:prSet custT="1"/>
      <dgm:spPr/>
      <dgm:t>
        <a:bodyPr/>
        <a:lstStyle/>
        <a:p>
          <a:pPr rtl="0" eaLnBrk="1" latinLnBrk="0" hangingPunct="1"/>
          <a:r>
            <a:rPr lang="en-US" sz="2800" dirty="0"/>
            <a:t>Can be addressed side-by-side with legacy development efforts</a:t>
          </a:r>
          <a:endParaRPr lang="en-ZA" sz="2800" dirty="0"/>
        </a:p>
      </dgm:t>
    </dgm:pt>
    <dgm:pt modelId="{B389A662-09A6-42FD-9BF9-9F2BA330B35E}" type="parTrans" cxnId="{8E1374E0-B842-4B8F-985E-1F2B8E9E5CFC}">
      <dgm:prSet/>
      <dgm:spPr/>
      <dgm:t>
        <a:bodyPr/>
        <a:lstStyle/>
        <a:p>
          <a:endParaRPr lang="en-US"/>
        </a:p>
      </dgm:t>
    </dgm:pt>
    <dgm:pt modelId="{92233D55-A675-4C9F-B331-1F0F9643060A}" type="sibTrans" cxnId="{8E1374E0-B842-4B8F-985E-1F2B8E9E5CFC}">
      <dgm:prSet/>
      <dgm:spPr/>
      <dgm:t>
        <a:bodyPr/>
        <a:lstStyle/>
        <a:p>
          <a:endParaRPr lang="en-US"/>
        </a:p>
      </dgm:t>
    </dgm:pt>
    <dgm:pt modelId="{13ADC9D9-CED9-46FD-9955-18FF7FFA53AC}">
      <dgm:prSet custT="1"/>
      <dgm:spPr/>
      <dgm:t>
        <a:bodyPr/>
        <a:lstStyle/>
        <a:p>
          <a:pPr rtl="0" eaLnBrk="1" latinLnBrk="0" hangingPunct="1"/>
          <a:r>
            <a:rPr lang="en-US" sz="2800" dirty="0"/>
            <a:t>Pace of implementation can be scaled up or down as required</a:t>
          </a:r>
          <a:endParaRPr lang="en-ZA" sz="2800" dirty="0"/>
        </a:p>
      </dgm:t>
    </dgm:pt>
    <dgm:pt modelId="{A1037DE0-8729-4864-9364-159BCD130230}" type="parTrans" cxnId="{76C6AE44-7716-46D1-893A-FC76145CECF3}">
      <dgm:prSet/>
      <dgm:spPr/>
      <dgm:t>
        <a:bodyPr/>
        <a:lstStyle/>
        <a:p>
          <a:endParaRPr lang="en-US"/>
        </a:p>
      </dgm:t>
    </dgm:pt>
    <dgm:pt modelId="{39A7A8DB-77CE-4DE1-84EE-3C896221B70C}" type="sibTrans" cxnId="{76C6AE44-7716-46D1-893A-FC76145CECF3}">
      <dgm:prSet/>
      <dgm:spPr/>
      <dgm:t>
        <a:bodyPr/>
        <a:lstStyle/>
        <a:p>
          <a:endParaRPr lang="en-US"/>
        </a:p>
      </dgm:t>
    </dgm:pt>
    <dgm:pt modelId="{5E445C94-F916-48E1-A300-B0979834B00E}">
      <dgm:prSet custT="1"/>
      <dgm:spPr/>
      <dgm:t>
        <a:bodyPr/>
        <a:lstStyle/>
        <a:p>
          <a:pPr rtl="0" eaLnBrk="1" latinLnBrk="0" hangingPunct="1"/>
          <a:r>
            <a:rPr lang="en-US" sz="2800" dirty="0"/>
            <a:t>Easier to manage cost, budget and risk when working in smaller increments</a:t>
          </a:r>
          <a:endParaRPr lang="en-ZA" sz="2800" dirty="0"/>
        </a:p>
      </dgm:t>
    </dgm:pt>
    <dgm:pt modelId="{74284CB6-BB4C-4270-9FC0-790B4ACB771C}" type="parTrans" cxnId="{5E8F4676-E958-4EDF-BB19-9F8716014C9F}">
      <dgm:prSet/>
      <dgm:spPr/>
      <dgm:t>
        <a:bodyPr/>
        <a:lstStyle/>
        <a:p>
          <a:endParaRPr lang="en-US"/>
        </a:p>
      </dgm:t>
    </dgm:pt>
    <dgm:pt modelId="{ED73A063-777A-46BB-99A9-09282128123E}" type="sibTrans" cxnId="{5E8F4676-E958-4EDF-BB19-9F8716014C9F}">
      <dgm:prSet/>
      <dgm:spPr/>
      <dgm:t>
        <a:bodyPr/>
        <a:lstStyle/>
        <a:p>
          <a:endParaRPr lang="en-US"/>
        </a:p>
      </dgm:t>
    </dgm:pt>
    <dgm:pt modelId="{937D2B4D-E74B-4150-8955-691E909D9E0A}">
      <dgm:prSet custT="1"/>
      <dgm:spPr/>
      <dgm:t>
        <a:bodyPr/>
        <a:lstStyle/>
        <a:p>
          <a:pPr rtl="0" eaLnBrk="1" latinLnBrk="0" hangingPunct="1"/>
          <a:r>
            <a:rPr lang="en-US" sz="2800" dirty="0"/>
            <a:t>Incrementally derive earlier benefits from the project  </a:t>
          </a:r>
          <a:endParaRPr lang="en-ZA" sz="2800" dirty="0"/>
        </a:p>
      </dgm:t>
    </dgm:pt>
    <dgm:pt modelId="{6AD05991-1529-4C00-BF4F-546E2DECEC30}" type="parTrans" cxnId="{97B31537-1E11-4648-AD06-7FC804C2CA01}">
      <dgm:prSet/>
      <dgm:spPr/>
      <dgm:t>
        <a:bodyPr/>
        <a:lstStyle/>
        <a:p>
          <a:endParaRPr lang="en-US"/>
        </a:p>
      </dgm:t>
    </dgm:pt>
    <dgm:pt modelId="{2ED50A96-2E47-4DF7-9E94-7BE70C7FB661}" type="sibTrans" cxnId="{97B31537-1E11-4648-AD06-7FC804C2CA01}">
      <dgm:prSet/>
      <dgm:spPr/>
      <dgm:t>
        <a:bodyPr/>
        <a:lstStyle/>
        <a:p>
          <a:endParaRPr lang="en-US"/>
        </a:p>
      </dgm:t>
    </dgm:pt>
    <dgm:pt modelId="{C253A000-C25B-4041-8303-D65A26284473}" type="pres">
      <dgm:prSet presAssocID="{087A9131-CD26-4381-8EF1-0FB232F2F470}" presName="Name0" presStyleCnt="0">
        <dgm:presLayoutVars>
          <dgm:dir/>
          <dgm:animLvl val="lvl"/>
          <dgm:resizeHandles val="exact"/>
        </dgm:presLayoutVars>
      </dgm:prSet>
      <dgm:spPr/>
      <dgm:t>
        <a:bodyPr/>
        <a:lstStyle/>
        <a:p>
          <a:endParaRPr lang="en-ZA"/>
        </a:p>
      </dgm:t>
    </dgm:pt>
    <dgm:pt modelId="{C6397E4C-AF6D-4328-90EB-BEA7039811C1}" type="pres">
      <dgm:prSet presAssocID="{7CDE504D-9737-4EC9-8FC6-406E8D084461}" presName="linNode" presStyleCnt="0"/>
      <dgm:spPr/>
    </dgm:pt>
    <dgm:pt modelId="{FA011398-A5DC-42B6-9EAE-2F7D82EE3B61}" type="pres">
      <dgm:prSet presAssocID="{7CDE504D-9737-4EC9-8FC6-406E8D084461}" presName="parentText" presStyleLbl="node1" presStyleIdx="0" presStyleCnt="1">
        <dgm:presLayoutVars>
          <dgm:chMax val="1"/>
          <dgm:bulletEnabled val="1"/>
        </dgm:presLayoutVars>
      </dgm:prSet>
      <dgm:spPr/>
      <dgm:t>
        <a:bodyPr/>
        <a:lstStyle/>
        <a:p>
          <a:endParaRPr lang="en-ZA"/>
        </a:p>
      </dgm:t>
    </dgm:pt>
    <dgm:pt modelId="{E6AD8D05-14EE-4980-BCB3-D8C0BB1BA4AF}" type="pres">
      <dgm:prSet presAssocID="{7CDE504D-9737-4EC9-8FC6-406E8D084461}" presName="descendantText" presStyleLbl="alignAccFollowNode1" presStyleIdx="0" presStyleCnt="1" custScaleY="131780">
        <dgm:presLayoutVars>
          <dgm:bulletEnabled val="1"/>
        </dgm:presLayoutVars>
      </dgm:prSet>
      <dgm:spPr/>
      <dgm:t>
        <a:bodyPr/>
        <a:lstStyle/>
        <a:p>
          <a:endParaRPr lang="en-ZA"/>
        </a:p>
      </dgm:t>
    </dgm:pt>
  </dgm:ptLst>
  <dgm:cxnLst>
    <dgm:cxn modelId="{8E1374E0-B842-4B8F-985E-1F2B8E9E5CFC}" srcId="{7CDE504D-9737-4EC9-8FC6-406E8D084461}" destId="{9B6AAB74-67AD-42B7-AA74-CC58F94233DC}" srcOrd="1" destOrd="0" parTransId="{B389A662-09A6-42FD-9BF9-9F2BA330B35E}" sibTransId="{92233D55-A675-4C9F-B331-1F0F9643060A}"/>
    <dgm:cxn modelId="{0917A030-C89D-4015-8EB9-810BF2D5BAAA}" type="presOf" srcId="{13ADC9D9-CED9-46FD-9955-18FF7FFA53AC}" destId="{E6AD8D05-14EE-4980-BCB3-D8C0BB1BA4AF}" srcOrd="0" destOrd="2" presId="urn:microsoft.com/office/officeart/2005/8/layout/vList5"/>
    <dgm:cxn modelId="{5E8F4676-E958-4EDF-BB19-9F8716014C9F}" srcId="{7CDE504D-9737-4EC9-8FC6-406E8D084461}" destId="{5E445C94-F916-48E1-A300-B0979834B00E}" srcOrd="3" destOrd="0" parTransId="{74284CB6-BB4C-4270-9FC0-790B4ACB771C}" sibTransId="{ED73A063-777A-46BB-99A9-09282128123E}"/>
    <dgm:cxn modelId="{58843486-191F-4DC1-9608-DFFC3808DB49}" type="presOf" srcId="{087A9131-CD26-4381-8EF1-0FB232F2F470}" destId="{C253A000-C25B-4041-8303-D65A26284473}" srcOrd="0" destOrd="0" presId="urn:microsoft.com/office/officeart/2005/8/layout/vList5"/>
    <dgm:cxn modelId="{27977ACE-4355-4606-8747-D6A7B8DB10E0}" type="presOf" srcId="{7DEFA706-EB0B-4642-AB79-DB5CC995D7F2}" destId="{E6AD8D05-14EE-4980-BCB3-D8C0BB1BA4AF}" srcOrd="0" destOrd="0" presId="urn:microsoft.com/office/officeart/2005/8/layout/vList5"/>
    <dgm:cxn modelId="{4F93AA41-18B0-43B1-AE1E-FDE157476AF9}" type="presOf" srcId="{7CDE504D-9737-4EC9-8FC6-406E8D084461}" destId="{FA011398-A5DC-42B6-9EAE-2F7D82EE3B61}" srcOrd="0" destOrd="0" presId="urn:microsoft.com/office/officeart/2005/8/layout/vList5"/>
    <dgm:cxn modelId="{4D98C556-DDB5-46A7-BED0-B3385B0CC9AD}" type="presOf" srcId="{937D2B4D-E74B-4150-8955-691E909D9E0A}" destId="{E6AD8D05-14EE-4980-BCB3-D8C0BB1BA4AF}" srcOrd="0" destOrd="4" presId="urn:microsoft.com/office/officeart/2005/8/layout/vList5"/>
    <dgm:cxn modelId="{B7B9DA22-C186-4FF1-91AE-E32F7A66CFEC}" type="presOf" srcId="{9B6AAB74-67AD-42B7-AA74-CC58F94233DC}" destId="{E6AD8D05-14EE-4980-BCB3-D8C0BB1BA4AF}" srcOrd="0" destOrd="1" presId="urn:microsoft.com/office/officeart/2005/8/layout/vList5"/>
    <dgm:cxn modelId="{93EDB8F2-2956-4846-8B1D-FC129E583DB8}" srcId="{7CDE504D-9737-4EC9-8FC6-406E8D084461}" destId="{7DEFA706-EB0B-4642-AB79-DB5CC995D7F2}" srcOrd="0" destOrd="0" parTransId="{F3D5CB53-5245-49FD-8EE9-134BA5CA342F}" sibTransId="{C24BADFC-966D-46C5-84C9-8D0D0F9E0BE6}"/>
    <dgm:cxn modelId="{76C6AE44-7716-46D1-893A-FC76145CECF3}" srcId="{7CDE504D-9737-4EC9-8FC6-406E8D084461}" destId="{13ADC9D9-CED9-46FD-9955-18FF7FFA53AC}" srcOrd="2" destOrd="0" parTransId="{A1037DE0-8729-4864-9364-159BCD130230}" sibTransId="{39A7A8DB-77CE-4DE1-84EE-3C896221B70C}"/>
    <dgm:cxn modelId="{D442D147-9919-4AC8-840D-C114B0D99BB5}" type="presOf" srcId="{5E445C94-F916-48E1-A300-B0979834B00E}" destId="{E6AD8D05-14EE-4980-BCB3-D8C0BB1BA4AF}" srcOrd="0" destOrd="3" presId="urn:microsoft.com/office/officeart/2005/8/layout/vList5"/>
    <dgm:cxn modelId="{F78F3504-B37F-44E4-A4FE-2544DB7B0AE0}" srcId="{087A9131-CD26-4381-8EF1-0FB232F2F470}" destId="{7CDE504D-9737-4EC9-8FC6-406E8D084461}" srcOrd="0" destOrd="0" parTransId="{CC1814BA-A839-4D81-B1D7-3F1545AFC265}" sibTransId="{61A8034A-F020-47BF-9D90-5B3FDA3814CC}"/>
    <dgm:cxn modelId="{97B31537-1E11-4648-AD06-7FC804C2CA01}" srcId="{7CDE504D-9737-4EC9-8FC6-406E8D084461}" destId="{937D2B4D-E74B-4150-8955-691E909D9E0A}" srcOrd="4" destOrd="0" parTransId="{6AD05991-1529-4C00-BF4F-546E2DECEC30}" sibTransId="{2ED50A96-2E47-4DF7-9E94-7BE70C7FB661}"/>
    <dgm:cxn modelId="{92F17876-CD4F-41AC-8F1B-BEE105D53A75}" type="presParOf" srcId="{C253A000-C25B-4041-8303-D65A26284473}" destId="{C6397E4C-AF6D-4328-90EB-BEA7039811C1}" srcOrd="0" destOrd="0" presId="urn:microsoft.com/office/officeart/2005/8/layout/vList5"/>
    <dgm:cxn modelId="{B0CC5164-1022-4A32-BCEE-67E6369CC14B}" type="presParOf" srcId="{C6397E4C-AF6D-4328-90EB-BEA7039811C1}" destId="{FA011398-A5DC-42B6-9EAE-2F7D82EE3B61}" srcOrd="0" destOrd="0" presId="urn:microsoft.com/office/officeart/2005/8/layout/vList5"/>
    <dgm:cxn modelId="{D0CA5EBC-AAE2-4BEC-B897-8A03700C84A4}" type="presParOf" srcId="{C6397E4C-AF6D-4328-90EB-BEA7039811C1}" destId="{E6AD8D05-14EE-4980-BCB3-D8C0BB1BA4AF}"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1A8749E-7954-427A-9F61-24C399D6BC2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1114DC9-0129-47EE-A0B9-561B90DEE2B1}">
      <dgm:prSet custT="1"/>
      <dgm:spPr>
        <a:effectLst>
          <a:glow rad="139700">
            <a:schemeClr val="accent1">
              <a:satMod val="175000"/>
              <a:alpha val="40000"/>
            </a:schemeClr>
          </a:glow>
        </a:effectLst>
      </dgm:spPr>
      <dgm:t>
        <a:bodyPr/>
        <a:lstStyle/>
        <a:p>
          <a:pPr rtl="0" eaLnBrk="1" latinLnBrk="0" hangingPunct="1"/>
          <a:r>
            <a:rPr lang="en-US" sz="2800" b="1" dirty="0"/>
            <a:t>Benefits, Risks and Challenges of Incremental Modernization</a:t>
          </a:r>
          <a:endParaRPr lang="en-ZA" sz="2800" dirty="0"/>
        </a:p>
      </dgm:t>
    </dgm:pt>
    <dgm:pt modelId="{F9A39784-0827-41D9-A82E-62942CB0D711}" type="parTrans" cxnId="{2879D818-91AB-4A61-9BF5-A996A35A5345}">
      <dgm:prSet/>
      <dgm:spPr/>
      <dgm:t>
        <a:bodyPr/>
        <a:lstStyle/>
        <a:p>
          <a:endParaRPr lang="en-US"/>
        </a:p>
      </dgm:t>
    </dgm:pt>
    <dgm:pt modelId="{2220AF8C-3409-4EDF-B21E-169CD5C04359}" type="sibTrans" cxnId="{2879D818-91AB-4A61-9BF5-A996A35A5345}">
      <dgm:prSet/>
      <dgm:spPr/>
      <dgm:t>
        <a:bodyPr/>
        <a:lstStyle/>
        <a:p>
          <a:endParaRPr lang="en-US"/>
        </a:p>
      </dgm:t>
    </dgm:pt>
    <dgm:pt modelId="{16B1018C-F556-4A85-AD88-39FE5969876B}" type="pres">
      <dgm:prSet presAssocID="{D1A8749E-7954-427A-9F61-24C399D6BC2E}" presName="linear" presStyleCnt="0">
        <dgm:presLayoutVars>
          <dgm:animLvl val="lvl"/>
          <dgm:resizeHandles val="exact"/>
        </dgm:presLayoutVars>
      </dgm:prSet>
      <dgm:spPr/>
      <dgm:t>
        <a:bodyPr/>
        <a:lstStyle/>
        <a:p>
          <a:endParaRPr lang="en-ZA"/>
        </a:p>
      </dgm:t>
    </dgm:pt>
    <dgm:pt modelId="{D90529EA-F3A7-41D0-8995-AE7D417B7CF8}" type="pres">
      <dgm:prSet presAssocID="{01114DC9-0129-47EE-A0B9-561B90DEE2B1}" presName="parentText" presStyleLbl="node1" presStyleIdx="0" presStyleCnt="1">
        <dgm:presLayoutVars>
          <dgm:chMax val="0"/>
          <dgm:bulletEnabled val="1"/>
        </dgm:presLayoutVars>
      </dgm:prSet>
      <dgm:spPr/>
      <dgm:t>
        <a:bodyPr/>
        <a:lstStyle/>
        <a:p>
          <a:endParaRPr lang="en-ZA"/>
        </a:p>
      </dgm:t>
    </dgm:pt>
  </dgm:ptLst>
  <dgm:cxnLst>
    <dgm:cxn modelId="{2879D818-91AB-4A61-9BF5-A996A35A5345}" srcId="{D1A8749E-7954-427A-9F61-24C399D6BC2E}" destId="{01114DC9-0129-47EE-A0B9-561B90DEE2B1}" srcOrd="0" destOrd="0" parTransId="{F9A39784-0827-41D9-A82E-62942CB0D711}" sibTransId="{2220AF8C-3409-4EDF-B21E-169CD5C04359}"/>
    <dgm:cxn modelId="{8E573C46-3702-4BE7-81E5-770491CC5BDA}" type="presOf" srcId="{D1A8749E-7954-427A-9F61-24C399D6BC2E}" destId="{16B1018C-F556-4A85-AD88-39FE5969876B}" srcOrd="0" destOrd="0" presId="urn:microsoft.com/office/officeart/2005/8/layout/vList2"/>
    <dgm:cxn modelId="{E14A72E7-FF26-4CC4-9DA9-EECF64C61A16}" type="presOf" srcId="{01114DC9-0129-47EE-A0B9-561B90DEE2B1}" destId="{D90529EA-F3A7-41D0-8995-AE7D417B7CF8}" srcOrd="0" destOrd="0" presId="urn:microsoft.com/office/officeart/2005/8/layout/vList2"/>
    <dgm:cxn modelId="{4CE5905A-8C6B-4DDF-B08B-C7CFE6BC2A28}" type="presParOf" srcId="{16B1018C-F556-4A85-AD88-39FE5969876B}" destId="{D90529EA-F3A7-41D0-8995-AE7D417B7CF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87A9131-CD26-4381-8EF1-0FB232F2F47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1E8FACC4-6A03-443F-A8A6-11A6FDD66AD0}">
      <dgm:prSet/>
      <dgm:spPr/>
      <dgm:t>
        <a:bodyPr/>
        <a:lstStyle/>
        <a:p>
          <a:pPr rtl="0" eaLnBrk="1" latinLnBrk="0" hangingPunct="1"/>
          <a:r>
            <a:rPr lang="en-US" b="1" dirty="0"/>
            <a:t>Risks</a:t>
          </a:r>
          <a:endParaRPr lang="en-ZA" dirty="0"/>
        </a:p>
      </dgm:t>
    </dgm:pt>
    <dgm:pt modelId="{01FE75E9-F4A4-404E-8F12-B68A8E4FAE71}" type="parTrans" cxnId="{7E1B9F7C-B441-476B-8275-CB7C96047663}">
      <dgm:prSet/>
      <dgm:spPr/>
      <dgm:t>
        <a:bodyPr/>
        <a:lstStyle/>
        <a:p>
          <a:endParaRPr lang="en-ZA"/>
        </a:p>
      </dgm:t>
    </dgm:pt>
    <dgm:pt modelId="{F21EF1D1-63BF-4952-ADEC-B4E1D93A3826}" type="sibTrans" cxnId="{7E1B9F7C-B441-476B-8275-CB7C96047663}">
      <dgm:prSet/>
      <dgm:spPr/>
      <dgm:t>
        <a:bodyPr/>
        <a:lstStyle/>
        <a:p>
          <a:endParaRPr lang="en-ZA"/>
        </a:p>
      </dgm:t>
    </dgm:pt>
    <dgm:pt modelId="{7C0C396E-DDAF-468E-BFB1-243AD435A2A4}">
      <dgm:prSet/>
      <dgm:spPr/>
      <dgm:t>
        <a:bodyPr/>
        <a:lstStyle/>
        <a:p>
          <a:pPr rtl="0" eaLnBrk="1" latinLnBrk="0" hangingPunct="1"/>
          <a:r>
            <a:rPr lang="en-US" dirty="0"/>
            <a:t>Once started and deployed you are committed, not financially viable to undo efforts</a:t>
          </a:r>
          <a:endParaRPr lang="en-ZA" dirty="0"/>
        </a:p>
      </dgm:t>
    </dgm:pt>
    <dgm:pt modelId="{117A5D32-4EBE-4625-A655-339CE3D7620C}" type="parTrans" cxnId="{779CBFAD-75C8-4B96-8C69-578D6A846E62}">
      <dgm:prSet/>
      <dgm:spPr/>
      <dgm:t>
        <a:bodyPr/>
        <a:lstStyle/>
        <a:p>
          <a:endParaRPr lang="en-ZA"/>
        </a:p>
      </dgm:t>
    </dgm:pt>
    <dgm:pt modelId="{BAE3FEBE-A0E1-4EE4-9C6E-8729761C7D4A}" type="sibTrans" cxnId="{779CBFAD-75C8-4B96-8C69-578D6A846E62}">
      <dgm:prSet/>
      <dgm:spPr/>
      <dgm:t>
        <a:bodyPr/>
        <a:lstStyle/>
        <a:p>
          <a:endParaRPr lang="en-ZA"/>
        </a:p>
      </dgm:t>
    </dgm:pt>
    <dgm:pt modelId="{0BAD5458-B6A5-4C58-90FB-1C6F3975869B}">
      <dgm:prSet/>
      <dgm:spPr/>
      <dgm:t>
        <a:bodyPr/>
        <a:lstStyle/>
        <a:p>
          <a:pPr rtl="0" eaLnBrk="1" latinLnBrk="0" hangingPunct="1"/>
          <a:r>
            <a:rPr lang="en-US" dirty="0"/>
            <a:t>Development efforts on the legacy system must be controlled</a:t>
          </a:r>
          <a:endParaRPr lang="en-ZA" dirty="0"/>
        </a:p>
      </dgm:t>
    </dgm:pt>
    <dgm:pt modelId="{8EE98DC2-0ADD-42C3-B146-83005CF87E1A}" type="parTrans" cxnId="{26F3E9AA-6B2C-44BD-AC8E-89C7C03D2739}">
      <dgm:prSet/>
      <dgm:spPr/>
      <dgm:t>
        <a:bodyPr/>
        <a:lstStyle/>
        <a:p>
          <a:endParaRPr lang="en-ZA"/>
        </a:p>
      </dgm:t>
    </dgm:pt>
    <dgm:pt modelId="{694D8A5D-49D9-4A14-922D-060A4D4D7167}" type="sibTrans" cxnId="{26F3E9AA-6B2C-44BD-AC8E-89C7C03D2739}">
      <dgm:prSet/>
      <dgm:spPr/>
      <dgm:t>
        <a:bodyPr/>
        <a:lstStyle/>
        <a:p>
          <a:endParaRPr lang="en-ZA"/>
        </a:p>
      </dgm:t>
    </dgm:pt>
    <dgm:pt modelId="{7510F82F-ABA9-4B7A-815C-B471C4941AE5}">
      <dgm:prSet/>
      <dgm:spPr/>
      <dgm:t>
        <a:bodyPr/>
        <a:lstStyle/>
        <a:p>
          <a:pPr rtl="0" eaLnBrk="1" latinLnBrk="0" hangingPunct="1"/>
          <a:r>
            <a:rPr lang="en-US" dirty="0"/>
            <a:t>Possible training and skillset required by current development team</a:t>
          </a:r>
          <a:endParaRPr lang="en-ZA" dirty="0"/>
        </a:p>
      </dgm:t>
    </dgm:pt>
    <dgm:pt modelId="{076F5086-CA99-4DB9-B20F-4A2EC9C9B7CD}" type="parTrans" cxnId="{61435A77-D2EC-416A-A62C-2DF0E67294C8}">
      <dgm:prSet/>
      <dgm:spPr/>
      <dgm:t>
        <a:bodyPr/>
        <a:lstStyle/>
        <a:p>
          <a:endParaRPr lang="en-ZA"/>
        </a:p>
      </dgm:t>
    </dgm:pt>
    <dgm:pt modelId="{DB1C69C1-92F0-4C46-844E-195F4FF26510}" type="sibTrans" cxnId="{61435A77-D2EC-416A-A62C-2DF0E67294C8}">
      <dgm:prSet/>
      <dgm:spPr/>
      <dgm:t>
        <a:bodyPr/>
        <a:lstStyle/>
        <a:p>
          <a:endParaRPr lang="en-ZA"/>
        </a:p>
      </dgm:t>
    </dgm:pt>
    <dgm:pt modelId="{5DDB5BEF-FFE1-455D-8D2E-9BE6D6A7DEFA}">
      <dgm:prSet/>
      <dgm:spPr/>
      <dgm:t>
        <a:bodyPr/>
        <a:lstStyle/>
        <a:p>
          <a:pPr rtl="0" eaLnBrk="1" latinLnBrk="0" hangingPunct="1"/>
          <a:r>
            <a:rPr lang="en-US" dirty="0"/>
            <a:t>Development Capacity</a:t>
          </a:r>
          <a:endParaRPr lang="en-ZA" dirty="0"/>
        </a:p>
      </dgm:t>
    </dgm:pt>
    <dgm:pt modelId="{93755081-5DD7-4E5F-A0EB-0045624903B0}" type="parTrans" cxnId="{5CF482F2-E5FE-49CE-99DA-513B5380EE7D}">
      <dgm:prSet/>
      <dgm:spPr/>
      <dgm:t>
        <a:bodyPr/>
        <a:lstStyle/>
        <a:p>
          <a:endParaRPr lang="en-ZA"/>
        </a:p>
      </dgm:t>
    </dgm:pt>
    <dgm:pt modelId="{A6A63EF3-3D5A-496B-B589-40EB0C355E23}" type="sibTrans" cxnId="{5CF482F2-E5FE-49CE-99DA-513B5380EE7D}">
      <dgm:prSet/>
      <dgm:spPr/>
      <dgm:t>
        <a:bodyPr/>
        <a:lstStyle/>
        <a:p>
          <a:endParaRPr lang="en-ZA"/>
        </a:p>
      </dgm:t>
    </dgm:pt>
    <dgm:pt modelId="{C253A000-C25B-4041-8303-D65A26284473}" type="pres">
      <dgm:prSet presAssocID="{087A9131-CD26-4381-8EF1-0FB232F2F470}" presName="Name0" presStyleCnt="0">
        <dgm:presLayoutVars>
          <dgm:dir/>
          <dgm:animLvl val="lvl"/>
          <dgm:resizeHandles val="exact"/>
        </dgm:presLayoutVars>
      </dgm:prSet>
      <dgm:spPr/>
      <dgm:t>
        <a:bodyPr/>
        <a:lstStyle/>
        <a:p>
          <a:endParaRPr lang="en-ZA"/>
        </a:p>
      </dgm:t>
    </dgm:pt>
    <dgm:pt modelId="{21BD5333-3608-4B11-B6BF-B4090B27A0F6}" type="pres">
      <dgm:prSet presAssocID="{1E8FACC4-6A03-443F-A8A6-11A6FDD66AD0}" presName="linNode" presStyleCnt="0"/>
      <dgm:spPr/>
    </dgm:pt>
    <dgm:pt modelId="{2827C883-9218-4B52-9527-3228FF3529B4}" type="pres">
      <dgm:prSet presAssocID="{1E8FACC4-6A03-443F-A8A6-11A6FDD66AD0}" presName="parentText" presStyleLbl="node1" presStyleIdx="0" presStyleCnt="1" custLinFactNeighborX="-611" custLinFactNeighborY="10338">
        <dgm:presLayoutVars>
          <dgm:chMax val="1"/>
          <dgm:bulletEnabled val="1"/>
        </dgm:presLayoutVars>
      </dgm:prSet>
      <dgm:spPr/>
      <dgm:t>
        <a:bodyPr/>
        <a:lstStyle/>
        <a:p>
          <a:endParaRPr lang="en-ZA"/>
        </a:p>
      </dgm:t>
    </dgm:pt>
    <dgm:pt modelId="{BEF6599F-140A-4DB5-9553-22B6A92DD4B0}" type="pres">
      <dgm:prSet presAssocID="{1E8FACC4-6A03-443F-A8A6-11A6FDD66AD0}" presName="descendantText" presStyleLbl="alignAccFollowNode1" presStyleIdx="0" presStyleCnt="1" custScaleY="105447" custLinFactNeighborX="1441" custLinFactNeighborY="-161">
        <dgm:presLayoutVars>
          <dgm:bulletEnabled val="1"/>
        </dgm:presLayoutVars>
      </dgm:prSet>
      <dgm:spPr/>
      <dgm:t>
        <a:bodyPr/>
        <a:lstStyle/>
        <a:p>
          <a:endParaRPr lang="en-ZA"/>
        </a:p>
      </dgm:t>
    </dgm:pt>
  </dgm:ptLst>
  <dgm:cxnLst>
    <dgm:cxn modelId="{7E1B9F7C-B441-476B-8275-CB7C96047663}" srcId="{087A9131-CD26-4381-8EF1-0FB232F2F470}" destId="{1E8FACC4-6A03-443F-A8A6-11A6FDD66AD0}" srcOrd="0" destOrd="0" parTransId="{01FE75E9-F4A4-404E-8F12-B68A8E4FAE71}" sibTransId="{F21EF1D1-63BF-4952-ADEC-B4E1D93A3826}"/>
    <dgm:cxn modelId="{0C994D7D-F86C-4E50-89F8-2FB3EC041DB7}" type="presOf" srcId="{087A9131-CD26-4381-8EF1-0FB232F2F470}" destId="{C253A000-C25B-4041-8303-D65A26284473}" srcOrd="0" destOrd="0" presId="urn:microsoft.com/office/officeart/2005/8/layout/vList5"/>
    <dgm:cxn modelId="{075655C8-37CB-40D2-8801-0CE0755A0666}" type="presOf" srcId="{7C0C396E-DDAF-468E-BFB1-243AD435A2A4}" destId="{BEF6599F-140A-4DB5-9553-22B6A92DD4B0}" srcOrd="0" destOrd="0" presId="urn:microsoft.com/office/officeart/2005/8/layout/vList5"/>
    <dgm:cxn modelId="{61435A77-D2EC-416A-A62C-2DF0E67294C8}" srcId="{1E8FACC4-6A03-443F-A8A6-11A6FDD66AD0}" destId="{7510F82F-ABA9-4B7A-815C-B471C4941AE5}" srcOrd="2" destOrd="0" parTransId="{076F5086-CA99-4DB9-B20F-4A2EC9C9B7CD}" sibTransId="{DB1C69C1-92F0-4C46-844E-195F4FF26510}"/>
    <dgm:cxn modelId="{26F3E9AA-6B2C-44BD-AC8E-89C7C03D2739}" srcId="{1E8FACC4-6A03-443F-A8A6-11A6FDD66AD0}" destId="{0BAD5458-B6A5-4C58-90FB-1C6F3975869B}" srcOrd="1" destOrd="0" parTransId="{8EE98DC2-0ADD-42C3-B146-83005CF87E1A}" sibTransId="{694D8A5D-49D9-4A14-922D-060A4D4D7167}"/>
    <dgm:cxn modelId="{B89F526B-C1D7-4C72-BD3B-4DD41667A2B0}" type="presOf" srcId="{7510F82F-ABA9-4B7A-815C-B471C4941AE5}" destId="{BEF6599F-140A-4DB5-9553-22B6A92DD4B0}" srcOrd="0" destOrd="2" presId="urn:microsoft.com/office/officeart/2005/8/layout/vList5"/>
    <dgm:cxn modelId="{1D62A135-0CF2-4DAE-B92D-110F164C7CB9}" type="presOf" srcId="{1E8FACC4-6A03-443F-A8A6-11A6FDD66AD0}" destId="{2827C883-9218-4B52-9527-3228FF3529B4}" srcOrd="0" destOrd="0" presId="urn:microsoft.com/office/officeart/2005/8/layout/vList5"/>
    <dgm:cxn modelId="{779CBFAD-75C8-4B96-8C69-578D6A846E62}" srcId="{1E8FACC4-6A03-443F-A8A6-11A6FDD66AD0}" destId="{7C0C396E-DDAF-468E-BFB1-243AD435A2A4}" srcOrd="0" destOrd="0" parTransId="{117A5D32-4EBE-4625-A655-339CE3D7620C}" sibTransId="{BAE3FEBE-A0E1-4EE4-9C6E-8729761C7D4A}"/>
    <dgm:cxn modelId="{5CF482F2-E5FE-49CE-99DA-513B5380EE7D}" srcId="{1E8FACC4-6A03-443F-A8A6-11A6FDD66AD0}" destId="{5DDB5BEF-FFE1-455D-8D2E-9BE6D6A7DEFA}" srcOrd="3" destOrd="0" parTransId="{93755081-5DD7-4E5F-A0EB-0045624903B0}" sibTransId="{A6A63EF3-3D5A-496B-B589-40EB0C355E23}"/>
    <dgm:cxn modelId="{B33C8089-CC02-4DF2-85BC-DD0C26048BBC}" type="presOf" srcId="{5DDB5BEF-FFE1-455D-8D2E-9BE6D6A7DEFA}" destId="{BEF6599F-140A-4DB5-9553-22B6A92DD4B0}" srcOrd="0" destOrd="3" presId="urn:microsoft.com/office/officeart/2005/8/layout/vList5"/>
    <dgm:cxn modelId="{0645CE52-F0C3-4430-B074-6238E653AFCE}" type="presOf" srcId="{0BAD5458-B6A5-4C58-90FB-1C6F3975869B}" destId="{BEF6599F-140A-4DB5-9553-22B6A92DD4B0}" srcOrd="0" destOrd="1" presId="urn:microsoft.com/office/officeart/2005/8/layout/vList5"/>
    <dgm:cxn modelId="{7428DDD5-BBC5-4C7C-9643-C1B7D94C503A}" type="presParOf" srcId="{C253A000-C25B-4041-8303-D65A26284473}" destId="{21BD5333-3608-4B11-B6BF-B4090B27A0F6}" srcOrd="0" destOrd="0" presId="urn:microsoft.com/office/officeart/2005/8/layout/vList5"/>
    <dgm:cxn modelId="{28ABDA0A-C8AF-45AD-B5FE-6C99EF8120A4}" type="presParOf" srcId="{21BD5333-3608-4B11-B6BF-B4090B27A0F6}" destId="{2827C883-9218-4B52-9527-3228FF3529B4}" srcOrd="0" destOrd="0" presId="urn:microsoft.com/office/officeart/2005/8/layout/vList5"/>
    <dgm:cxn modelId="{E0614C22-6B84-46F2-BA89-3D285F3E9D4A}" type="presParOf" srcId="{21BD5333-3608-4B11-B6BF-B4090B27A0F6}" destId="{BEF6599F-140A-4DB5-9553-22B6A92DD4B0}"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1A8749E-7954-427A-9F61-24C399D6BC2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1114DC9-0129-47EE-A0B9-561B90DEE2B1}">
      <dgm:prSet custT="1"/>
      <dgm:spPr>
        <a:effectLst>
          <a:glow rad="139700">
            <a:schemeClr val="accent1">
              <a:satMod val="175000"/>
              <a:alpha val="40000"/>
            </a:schemeClr>
          </a:glow>
        </a:effectLst>
      </dgm:spPr>
      <dgm:t>
        <a:bodyPr/>
        <a:lstStyle/>
        <a:p>
          <a:pPr rtl="0" eaLnBrk="1" latinLnBrk="0" hangingPunct="1"/>
          <a:r>
            <a:rPr lang="en-US" sz="2800" b="1" dirty="0"/>
            <a:t>Benefits, Risks and Challenges of Incremental Modernization</a:t>
          </a:r>
          <a:endParaRPr lang="en-ZA" sz="2800" dirty="0"/>
        </a:p>
      </dgm:t>
    </dgm:pt>
    <dgm:pt modelId="{F9A39784-0827-41D9-A82E-62942CB0D711}" type="parTrans" cxnId="{2879D818-91AB-4A61-9BF5-A996A35A5345}">
      <dgm:prSet/>
      <dgm:spPr/>
      <dgm:t>
        <a:bodyPr/>
        <a:lstStyle/>
        <a:p>
          <a:endParaRPr lang="en-US"/>
        </a:p>
      </dgm:t>
    </dgm:pt>
    <dgm:pt modelId="{2220AF8C-3409-4EDF-B21E-169CD5C04359}" type="sibTrans" cxnId="{2879D818-91AB-4A61-9BF5-A996A35A5345}">
      <dgm:prSet/>
      <dgm:spPr/>
      <dgm:t>
        <a:bodyPr/>
        <a:lstStyle/>
        <a:p>
          <a:endParaRPr lang="en-US"/>
        </a:p>
      </dgm:t>
    </dgm:pt>
    <dgm:pt modelId="{16B1018C-F556-4A85-AD88-39FE5969876B}" type="pres">
      <dgm:prSet presAssocID="{D1A8749E-7954-427A-9F61-24C399D6BC2E}" presName="linear" presStyleCnt="0">
        <dgm:presLayoutVars>
          <dgm:animLvl val="lvl"/>
          <dgm:resizeHandles val="exact"/>
        </dgm:presLayoutVars>
      </dgm:prSet>
      <dgm:spPr/>
      <dgm:t>
        <a:bodyPr/>
        <a:lstStyle/>
        <a:p>
          <a:endParaRPr lang="en-ZA"/>
        </a:p>
      </dgm:t>
    </dgm:pt>
    <dgm:pt modelId="{D90529EA-F3A7-41D0-8995-AE7D417B7CF8}" type="pres">
      <dgm:prSet presAssocID="{01114DC9-0129-47EE-A0B9-561B90DEE2B1}" presName="parentText" presStyleLbl="node1" presStyleIdx="0" presStyleCnt="1">
        <dgm:presLayoutVars>
          <dgm:chMax val="0"/>
          <dgm:bulletEnabled val="1"/>
        </dgm:presLayoutVars>
      </dgm:prSet>
      <dgm:spPr/>
      <dgm:t>
        <a:bodyPr/>
        <a:lstStyle/>
        <a:p>
          <a:endParaRPr lang="en-ZA"/>
        </a:p>
      </dgm:t>
    </dgm:pt>
  </dgm:ptLst>
  <dgm:cxnLst>
    <dgm:cxn modelId="{2879D818-91AB-4A61-9BF5-A996A35A5345}" srcId="{D1A8749E-7954-427A-9F61-24C399D6BC2E}" destId="{01114DC9-0129-47EE-A0B9-561B90DEE2B1}" srcOrd="0" destOrd="0" parTransId="{F9A39784-0827-41D9-A82E-62942CB0D711}" sibTransId="{2220AF8C-3409-4EDF-B21E-169CD5C04359}"/>
    <dgm:cxn modelId="{FA7BE1F4-1846-495D-803A-3F3AA94725F5}" type="presOf" srcId="{D1A8749E-7954-427A-9F61-24C399D6BC2E}" destId="{16B1018C-F556-4A85-AD88-39FE5969876B}" srcOrd="0" destOrd="0" presId="urn:microsoft.com/office/officeart/2005/8/layout/vList2"/>
    <dgm:cxn modelId="{E6A9CDCC-9A6A-4B79-B2E9-DF1918814C44}" type="presOf" srcId="{01114DC9-0129-47EE-A0B9-561B90DEE2B1}" destId="{D90529EA-F3A7-41D0-8995-AE7D417B7CF8}" srcOrd="0" destOrd="0" presId="urn:microsoft.com/office/officeart/2005/8/layout/vList2"/>
    <dgm:cxn modelId="{771860D7-AC19-42F8-B705-0DB4AEC94450}" type="presParOf" srcId="{16B1018C-F556-4A85-AD88-39FE5969876B}" destId="{D90529EA-F3A7-41D0-8995-AE7D417B7CF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87A9131-CD26-4381-8EF1-0FB232F2F47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2961FB17-0DFE-47E0-A15D-99810BA98C47}">
      <dgm:prSet/>
      <dgm:spPr/>
      <dgm:t>
        <a:bodyPr/>
        <a:lstStyle/>
        <a:p>
          <a:pPr rtl="0" eaLnBrk="1" latinLnBrk="0" hangingPunct="1"/>
          <a:r>
            <a:rPr lang="en-US" dirty="0"/>
            <a:t>Development and Deployment</a:t>
          </a:r>
          <a:endParaRPr lang="en-ZA" dirty="0"/>
        </a:p>
      </dgm:t>
    </dgm:pt>
    <dgm:pt modelId="{B54D13E3-BDD4-479A-9D99-C9D277A78F9E}" type="parTrans" cxnId="{517AFAA5-6AD2-4EDC-AE9D-AA3E43F8E304}">
      <dgm:prSet/>
      <dgm:spPr/>
      <dgm:t>
        <a:bodyPr/>
        <a:lstStyle/>
        <a:p>
          <a:endParaRPr lang="en-ZA"/>
        </a:p>
      </dgm:t>
    </dgm:pt>
    <dgm:pt modelId="{C4748970-C521-40ED-BE58-8C1782BDC02E}" type="sibTrans" cxnId="{517AFAA5-6AD2-4EDC-AE9D-AA3E43F8E304}">
      <dgm:prSet/>
      <dgm:spPr/>
      <dgm:t>
        <a:bodyPr/>
        <a:lstStyle/>
        <a:p>
          <a:endParaRPr lang="en-ZA"/>
        </a:p>
      </dgm:t>
    </dgm:pt>
    <dgm:pt modelId="{48FF074B-EEC7-4173-B547-B35DCCA3FB71}">
      <dgm:prSet/>
      <dgm:spPr/>
      <dgm:t>
        <a:bodyPr/>
        <a:lstStyle/>
        <a:p>
          <a:pPr rtl="0" eaLnBrk="1" latinLnBrk="0" hangingPunct="1"/>
          <a:r>
            <a:rPr lang="en-US" dirty="0"/>
            <a:t>Bundling Legacy and Modernized code into single package for testing and deployment</a:t>
          </a:r>
          <a:endParaRPr lang="en-ZA" dirty="0"/>
        </a:p>
      </dgm:t>
    </dgm:pt>
    <dgm:pt modelId="{522434EF-E47E-41E2-8906-8AF8E3DC11A6}" type="parTrans" cxnId="{CF0CD708-89A6-40D6-9E5F-50ABD1F2B6CE}">
      <dgm:prSet/>
      <dgm:spPr/>
      <dgm:t>
        <a:bodyPr/>
        <a:lstStyle/>
        <a:p>
          <a:endParaRPr lang="en-ZA"/>
        </a:p>
      </dgm:t>
    </dgm:pt>
    <dgm:pt modelId="{9B4FC220-95CC-4CBC-B04F-3B7CD19DDF3C}" type="sibTrans" cxnId="{CF0CD708-89A6-40D6-9E5F-50ABD1F2B6CE}">
      <dgm:prSet/>
      <dgm:spPr/>
      <dgm:t>
        <a:bodyPr/>
        <a:lstStyle/>
        <a:p>
          <a:endParaRPr lang="en-ZA"/>
        </a:p>
      </dgm:t>
    </dgm:pt>
    <dgm:pt modelId="{11683416-D7DC-4CAF-8B6C-A1EE3175D89B}">
      <dgm:prSet/>
      <dgm:spPr/>
      <dgm:t>
        <a:bodyPr/>
        <a:lstStyle/>
        <a:p>
          <a:pPr rtl="0" eaLnBrk="1" latinLnBrk="0" hangingPunct="1"/>
          <a:r>
            <a:rPr lang="en-US" dirty="0"/>
            <a:t>Development support for Testing and Support departments</a:t>
          </a:r>
          <a:endParaRPr lang="en-ZA" dirty="0"/>
        </a:p>
      </dgm:t>
    </dgm:pt>
    <dgm:pt modelId="{259E9ECB-A42B-4A65-85D1-3A65ECCA53D0}" type="parTrans" cxnId="{1AD47040-354B-4EBC-87C3-6B15DD3FE4D0}">
      <dgm:prSet/>
      <dgm:spPr/>
      <dgm:t>
        <a:bodyPr/>
        <a:lstStyle/>
        <a:p>
          <a:endParaRPr lang="en-ZA"/>
        </a:p>
      </dgm:t>
    </dgm:pt>
    <dgm:pt modelId="{2C8D661E-3E91-471C-8570-5CAE4C742BF7}" type="sibTrans" cxnId="{1AD47040-354B-4EBC-87C3-6B15DD3FE4D0}">
      <dgm:prSet/>
      <dgm:spPr/>
      <dgm:t>
        <a:bodyPr/>
        <a:lstStyle/>
        <a:p>
          <a:endParaRPr lang="en-ZA"/>
        </a:p>
      </dgm:t>
    </dgm:pt>
    <dgm:pt modelId="{C68FFA1F-CF88-437B-A2CD-11EB04817CEE}">
      <dgm:prSet/>
      <dgm:spPr/>
      <dgm:t>
        <a:bodyPr/>
        <a:lstStyle/>
        <a:p>
          <a:pPr rtl="0" eaLnBrk="1" latinLnBrk="0" hangingPunct="1"/>
          <a:r>
            <a:rPr lang="en-US" dirty="0"/>
            <a:t>Knowledge base and documentation of standards and methodologies</a:t>
          </a:r>
          <a:endParaRPr lang="en-ZA" dirty="0"/>
        </a:p>
      </dgm:t>
    </dgm:pt>
    <dgm:pt modelId="{31037AC3-3109-4E47-925B-D7D8089AC004}" type="parTrans" cxnId="{3B408C8C-E3CB-4D24-B7DB-CC29F004C2BF}">
      <dgm:prSet/>
      <dgm:spPr/>
      <dgm:t>
        <a:bodyPr/>
        <a:lstStyle/>
        <a:p>
          <a:endParaRPr lang="en-ZA"/>
        </a:p>
      </dgm:t>
    </dgm:pt>
    <dgm:pt modelId="{5F033079-31F1-47F9-9A16-A24A603D58F8}" type="sibTrans" cxnId="{3B408C8C-E3CB-4D24-B7DB-CC29F004C2BF}">
      <dgm:prSet/>
      <dgm:spPr/>
      <dgm:t>
        <a:bodyPr/>
        <a:lstStyle/>
        <a:p>
          <a:endParaRPr lang="en-ZA"/>
        </a:p>
      </dgm:t>
    </dgm:pt>
    <dgm:pt modelId="{E12A2121-0F3C-4CFE-A010-DD8B0BC7CE99}">
      <dgm:prSet/>
      <dgm:spPr/>
      <dgm:t>
        <a:bodyPr/>
        <a:lstStyle/>
        <a:p>
          <a:pPr rtl="0" eaLnBrk="1" latinLnBrk="0" hangingPunct="1"/>
          <a:r>
            <a:rPr lang="en-US" b="1" dirty="0"/>
            <a:t>Constantly reviewing what has been done and improve where possible – lesson’s learnt</a:t>
          </a:r>
          <a:endParaRPr lang="en-ZA" dirty="0"/>
        </a:p>
      </dgm:t>
    </dgm:pt>
    <dgm:pt modelId="{AFC37AC5-CBC4-4009-B4AF-57D7C5EF9185}" type="parTrans" cxnId="{8DE8E89F-6EB4-4CA7-AFFD-DAAD881BA30B}">
      <dgm:prSet/>
      <dgm:spPr/>
      <dgm:t>
        <a:bodyPr/>
        <a:lstStyle/>
        <a:p>
          <a:endParaRPr lang="en-ZA"/>
        </a:p>
      </dgm:t>
    </dgm:pt>
    <dgm:pt modelId="{F6CA5252-2AE7-4C6E-BF99-6E382D690881}" type="sibTrans" cxnId="{8DE8E89F-6EB4-4CA7-AFFD-DAAD881BA30B}">
      <dgm:prSet/>
      <dgm:spPr/>
      <dgm:t>
        <a:bodyPr/>
        <a:lstStyle/>
        <a:p>
          <a:endParaRPr lang="en-ZA"/>
        </a:p>
      </dgm:t>
    </dgm:pt>
    <dgm:pt modelId="{812E2844-FA69-42D9-99AF-39E221A3C2E6}">
      <dgm:prSet/>
      <dgm:spPr/>
      <dgm:t>
        <a:bodyPr/>
        <a:lstStyle/>
        <a:p>
          <a:pPr rtl="0" eaLnBrk="1" latinLnBrk="0" hangingPunct="1"/>
          <a:r>
            <a:rPr lang="en-US" dirty="0"/>
            <a:t>Bridging frameworks to provide unified functionality to end-users</a:t>
          </a:r>
          <a:endParaRPr lang="en-ZA" dirty="0"/>
        </a:p>
      </dgm:t>
    </dgm:pt>
    <dgm:pt modelId="{76FAC49C-DBF0-4D4B-9342-720577CBFE35}" type="sibTrans" cxnId="{17C6F711-6242-4E69-B175-DFB6978D8973}">
      <dgm:prSet/>
      <dgm:spPr/>
      <dgm:t>
        <a:bodyPr/>
        <a:lstStyle/>
        <a:p>
          <a:endParaRPr lang="en-ZA"/>
        </a:p>
      </dgm:t>
    </dgm:pt>
    <dgm:pt modelId="{23DE0916-A388-468B-AEAC-DD2B7654C18B}" type="parTrans" cxnId="{17C6F711-6242-4E69-B175-DFB6978D8973}">
      <dgm:prSet/>
      <dgm:spPr/>
      <dgm:t>
        <a:bodyPr/>
        <a:lstStyle/>
        <a:p>
          <a:endParaRPr lang="en-ZA"/>
        </a:p>
      </dgm:t>
    </dgm:pt>
    <dgm:pt modelId="{52C7239A-B9C6-4323-AC63-FB57701E1339}">
      <dgm:prSet/>
      <dgm:spPr/>
      <dgm:t>
        <a:bodyPr/>
        <a:lstStyle/>
        <a:p>
          <a:pPr rtl="0" eaLnBrk="1" latinLnBrk="0" hangingPunct="1"/>
          <a:r>
            <a:rPr lang="en-US" dirty="0"/>
            <a:t>Development resources and skillsets</a:t>
          </a:r>
          <a:endParaRPr lang="en-ZA" dirty="0"/>
        </a:p>
      </dgm:t>
    </dgm:pt>
    <dgm:pt modelId="{91A14021-281F-4E9B-9958-3A9F6DC98A7A}">
      <dgm:prSet/>
      <dgm:spPr/>
      <dgm:t>
        <a:bodyPr/>
        <a:lstStyle/>
        <a:p>
          <a:pPr rtl="0" eaLnBrk="1" latinLnBrk="0" hangingPunct="1"/>
          <a:r>
            <a:rPr lang="en-US" b="1" dirty="0"/>
            <a:t>Challenges</a:t>
          </a:r>
          <a:endParaRPr lang="en-ZA" dirty="0"/>
        </a:p>
      </dgm:t>
    </dgm:pt>
    <dgm:pt modelId="{741ECC7D-E245-472A-BC3C-3F7548C94713}" type="sibTrans" cxnId="{2C35AFC0-6854-4C15-8D0B-973FCA6012CB}">
      <dgm:prSet/>
      <dgm:spPr/>
      <dgm:t>
        <a:bodyPr/>
        <a:lstStyle/>
        <a:p>
          <a:endParaRPr lang="en-ZA"/>
        </a:p>
      </dgm:t>
    </dgm:pt>
    <dgm:pt modelId="{9F190E01-4B00-4847-984D-4F96B640F1CA}" type="parTrans" cxnId="{2C35AFC0-6854-4C15-8D0B-973FCA6012CB}">
      <dgm:prSet/>
      <dgm:spPr/>
      <dgm:t>
        <a:bodyPr/>
        <a:lstStyle/>
        <a:p>
          <a:endParaRPr lang="en-ZA"/>
        </a:p>
      </dgm:t>
    </dgm:pt>
    <dgm:pt modelId="{34101D3E-037F-40CA-A706-3A1261944708}" type="sibTrans" cxnId="{733D216B-D972-4768-988A-CCBC913F8407}">
      <dgm:prSet/>
      <dgm:spPr/>
      <dgm:t>
        <a:bodyPr/>
        <a:lstStyle/>
        <a:p>
          <a:endParaRPr lang="en-ZA"/>
        </a:p>
      </dgm:t>
    </dgm:pt>
    <dgm:pt modelId="{CBE24BBB-A683-44BB-B447-2585CC609CBA}" type="parTrans" cxnId="{733D216B-D972-4768-988A-CCBC913F8407}">
      <dgm:prSet/>
      <dgm:spPr/>
      <dgm:t>
        <a:bodyPr/>
        <a:lstStyle/>
        <a:p>
          <a:endParaRPr lang="en-ZA"/>
        </a:p>
      </dgm:t>
    </dgm:pt>
    <dgm:pt modelId="{C253A000-C25B-4041-8303-D65A26284473}" type="pres">
      <dgm:prSet presAssocID="{087A9131-CD26-4381-8EF1-0FB232F2F470}" presName="Name0" presStyleCnt="0">
        <dgm:presLayoutVars>
          <dgm:dir/>
          <dgm:animLvl val="lvl"/>
          <dgm:resizeHandles val="exact"/>
        </dgm:presLayoutVars>
      </dgm:prSet>
      <dgm:spPr/>
      <dgm:t>
        <a:bodyPr/>
        <a:lstStyle/>
        <a:p>
          <a:endParaRPr lang="en-ZA"/>
        </a:p>
      </dgm:t>
    </dgm:pt>
    <dgm:pt modelId="{785FF79A-15F4-4B45-A3F4-25CE718B2971}" type="pres">
      <dgm:prSet presAssocID="{91A14021-281F-4E9B-9958-3A9F6DC98A7A}" presName="linNode" presStyleCnt="0"/>
      <dgm:spPr/>
    </dgm:pt>
    <dgm:pt modelId="{F2E723E4-8AFE-4FB1-963B-19DDFA7B12D7}" type="pres">
      <dgm:prSet presAssocID="{91A14021-281F-4E9B-9958-3A9F6DC98A7A}" presName="parentText" presStyleLbl="node1" presStyleIdx="0" presStyleCnt="1">
        <dgm:presLayoutVars>
          <dgm:chMax val="1"/>
          <dgm:bulletEnabled val="1"/>
        </dgm:presLayoutVars>
      </dgm:prSet>
      <dgm:spPr/>
      <dgm:t>
        <a:bodyPr/>
        <a:lstStyle/>
        <a:p>
          <a:endParaRPr lang="en-ZA"/>
        </a:p>
      </dgm:t>
    </dgm:pt>
    <dgm:pt modelId="{91BBA14E-FF2A-47C6-B1DD-7249A0B41558}" type="pres">
      <dgm:prSet presAssocID="{91A14021-281F-4E9B-9958-3A9F6DC98A7A}" presName="descendantText" presStyleLbl="alignAccFollowNode1" presStyleIdx="0" presStyleCnt="1" custScaleY="180506">
        <dgm:presLayoutVars>
          <dgm:bulletEnabled val="1"/>
        </dgm:presLayoutVars>
      </dgm:prSet>
      <dgm:spPr/>
      <dgm:t>
        <a:bodyPr/>
        <a:lstStyle/>
        <a:p>
          <a:endParaRPr lang="en-ZA"/>
        </a:p>
      </dgm:t>
    </dgm:pt>
  </dgm:ptLst>
  <dgm:cxnLst>
    <dgm:cxn modelId="{17C6F711-6242-4E69-B175-DFB6978D8973}" srcId="{2961FB17-0DFE-47E0-A15D-99810BA98C47}" destId="{812E2844-FA69-42D9-99AF-39E221A3C2E6}" srcOrd="0" destOrd="0" parTransId="{23DE0916-A388-468B-AEAC-DD2B7654C18B}" sibTransId="{76FAC49C-DBF0-4D4B-9342-720577CBFE35}"/>
    <dgm:cxn modelId="{2C35AFC0-6854-4C15-8D0B-973FCA6012CB}" srcId="{087A9131-CD26-4381-8EF1-0FB232F2F470}" destId="{91A14021-281F-4E9B-9958-3A9F6DC98A7A}" srcOrd="0" destOrd="0" parTransId="{9F190E01-4B00-4847-984D-4F96B640F1CA}" sibTransId="{741ECC7D-E245-472A-BC3C-3F7548C94713}"/>
    <dgm:cxn modelId="{1AD47040-354B-4EBC-87C3-6B15DD3FE4D0}" srcId="{2961FB17-0DFE-47E0-A15D-99810BA98C47}" destId="{11683416-D7DC-4CAF-8B6C-A1EE3175D89B}" srcOrd="2" destOrd="0" parTransId="{259E9ECB-A42B-4A65-85D1-3A65ECCA53D0}" sibTransId="{2C8D661E-3E91-471C-8570-5CAE4C742BF7}"/>
    <dgm:cxn modelId="{1F2987EA-0E54-4948-9FD8-E6693501F784}" type="presOf" srcId="{11683416-D7DC-4CAF-8B6C-A1EE3175D89B}" destId="{91BBA14E-FF2A-47C6-B1DD-7249A0B41558}" srcOrd="0" destOrd="4" presId="urn:microsoft.com/office/officeart/2005/8/layout/vList5"/>
    <dgm:cxn modelId="{9AF3DA93-450E-44CB-A6D2-8201242C56F7}" type="presOf" srcId="{C68FFA1F-CF88-437B-A2CD-11EB04817CEE}" destId="{91BBA14E-FF2A-47C6-B1DD-7249A0B41558}" srcOrd="0" destOrd="5" presId="urn:microsoft.com/office/officeart/2005/8/layout/vList5"/>
    <dgm:cxn modelId="{733D216B-D972-4768-988A-CCBC913F8407}" srcId="{91A14021-281F-4E9B-9958-3A9F6DC98A7A}" destId="{52C7239A-B9C6-4323-AC63-FB57701E1339}" srcOrd="0" destOrd="0" parTransId="{CBE24BBB-A683-44BB-B447-2585CC609CBA}" sibTransId="{34101D3E-037F-40CA-A706-3A1261944708}"/>
    <dgm:cxn modelId="{8DE8E89F-6EB4-4CA7-AFFD-DAAD881BA30B}" srcId="{91A14021-281F-4E9B-9958-3A9F6DC98A7A}" destId="{E12A2121-0F3C-4CFE-A010-DD8B0BC7CE99}" srcOrd="3" destOrd="0" parTransId="{AFC37AC5-CBC4-4009-B4AF-57D7C5EF9185}" sibTransId="{F6CA5252-2AE7-4C6E-BF99-6E382D690881}"/>
    <dgm:cxn modelId="{631F318C-01F5-4884-A337-DF5F03DE9CB6}" type="presOf" srcId="{52C7239A-B9C6-4323-AC63-FB57701E1339}" destId="{91BBA14E-FF2A-47C6-B1DD-7249A0B41558}" srcOrd="0" destOrd="0" presId="urn:microsoft.com/office/officeart/2005/8/layout/vList5"/>
    <dgm:cxn modelId="{517AFAA5-6AD2-4EDC-AE9D-AA3E43F8E304}" srcId="{91A14021-281F-4E9B-9958-3A9F6DC98A7A}" destId="{2961FB17-0DFE-47E0-A15D-99810BA98C47}" srcOrd="1" destOrd="0" parTransId="{B54D13E3-BDD4-479A-9D99-C9D277A78F9E}" sibTransId="{C4748970-C521-40ED-BE58-8C1782BDC02E}"/>
    <dgm:cxn modelId="{05D39C04-1DC4-4D38-8D91-63FC13484F30}" type="presOf" srcId="{91A14021-281F-4E9B-9958-3A9F6DC98A7A}" destId="{F2E723E4-8AFE-4FB1-963B-19DDFA7B12D7}" srcOrd="0" destOrd="0" presId="urn:microsoft.com/office/officeart/2005/8/layout/vList5"/>
    <dgm:cxn modelId="{92D52D2C-C84C-4084-98F9-18F0C438F64E}" type="presOf" srcId="{812E2844-FA69-42D9-99AF-39E221A3C2E6}" destId="{91BBA14E-FF2A-47C6-B1DD-7249A0B41558}" srcOrd="0" destOrd="2" presId="urn:microsoft.com/office/officeart/2005/8/layout/vList5"/>
    <dgm:cxn modelId="{A16646BE-F8E7-408E-911F-4C0DDC3CD4A8}" type="presOf" srcId="{48FF074B-EEC7-4173-B547-B35DCCA3FB71}" destId="{91BBA14E-FF2A-47C6-B1DD-7249A0B41558}" srcOrd="0" destOrd="3" presId="urn:microsoft.com/office/officeart/2005/8/layout/vList5"/>
    <dgm:cxn modelId="{3B408C8C-E3CB-4D24-B7DB-CC29F004C2BF}" srcId="{91A14021-281F-4E9B-9958-3A9F6DC98A7A}" destId="{C68FFA1F-CF88-437B-A2CD-11EB04817CEE}" srcOrd="2" destOrd="0" parTransId="{31037AC3-3109-4E47-925B-D7D8089AC004}" sibTransId="{5F033079-31F1-47F9-9A16-A24A603D58F8}"/>
    <dgm:cxn modelId="{3727298C-7390-41B6-A192-2C0564A9CF52}" type="presOf" srcId="{E12A2121-0F3C-4CFE-A010-DD8B0BC7CE99}" destId="{91BBA14E-FF2A-47C6-B1DD-7249A0B41558}" srcOrd="0" destOrd="6" presId="urn:microsoft.com/office/officeart/2005/8/layout/vList5"/>
    <dgm:cxn modelId="{3DEAEC63-57A1-4EEE-B192-CB3FEA86268A}" type="presOf" srcId="{087A9131-CD26-4381-8EF1-0FB232F2F470}" destId="{C253A000-C25B-4041-8303-D65A26284473}" srcOrd="0" destOrd="0" presId="urn:microsoft.com/office/officeart/2005/8/layout/vList5"/>
    <dgm:cxn modelId="{CF0CD708-89A6-40D6-9E5F-50ABD1F2B6CE}" srcId="{2961FB17-0DFE-47E0-A15D-99810BA98C47}" destId="{48FF074B-EEC7-4173-B547-B35DCCA3FB71}" srcOrd="1" destOrd="0" parTransId="{522434EF-E47E-41E2-8906-8AF8E3DC11A6}" sibTransId="{9B4FC220-95CC-4CBC-B04F-3B7CD19DDF3C}"/>
    <dgm:cxn modelId="{D67F69D0-FE0E-4F43-968C-BEB0C6A65773}" type="presOf" srcId="{2961FB17-0DFE-47E0-A15D-99810BA98C47}" destId="{91BBA14E-FF2A-47C6-B1DD-7249A0B41558}" srcOrd="0" destOrd="1" presId="urn:microsoft.com/office/officeart/2005/8/layout/vList5"/>
    <dgm:cxn modelId="{61379521-DA7F-4D23-94F2-C63822ABD24A}" type="presParOf" srcId="{C253A000-C25B-4041-8303-D65A26284473}" destId="{785FF79A-15F4-4B45-A3F4-25CE718B2971}" srcOrd="0" destOrd="0" presId="urn:microsoft.com/office/officeart/2005/8/layout/vList5"/>
    <dgm:cxn modelId="{256D3EB2-146C-4432-A71D-CD739855E95D}" type="presParOf" srcId="{785FF79A-15F4-4B45-A3F4-25CE718B2971}" destId="{F2E723E4-8AFE-4FB1-963B-19DDFA7B12D7}" srcOrd="0" destOrd="0" presId="urn:microsoft.com/office/officeart/2005/8/layout/vList5"/>
    <dgm:cxn modelId="{FF337A18-A183-4751-9038-5BE55E2ABBAF}" type="presParOf" srcId="{785FF79A-15F4-4B45-A3F4-25CE718B2971}" destId="{91BBA14E-FF2A-47C6-B1DD-7249A0B41558}"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43322BA-1E75-4BB7-BBEF-C5EBEF0BAF4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0C1C50E-934A-4844-8E3A-DBD535B4D1C5}">
      <dgm:prSet custT="1"/>
      <dgm:spPr>
        <a:effectLst>
          <a:glow rad="139700">
            <a:schemeClr val="accent1">
              <a:satMod val="175000"/>
              <a:alpha val="40000"/>
            </a:schemeClr>
          </a:glow>
        </a:effectLst>
      </dgm:spPr>
      <dgm:t>
        <a:bodyPr/>
        <a:lstStyle/>
        <a:p>
          <a:pPr rtl="0" eaLnBrk="1" latinLnBrk="0" hangingPunct="1"/>
          <a:r>
            <a:rPr lang="en-US" sz="2800" b="1" dirty="0"/>
            <a:t>Complexities</a:t>
          </a:r>
          <a:endParaRPr lang="en-ZA" sz="2800" dirty="0"/>
        </a:p>
      </dgm:t>
    </dgm:pt>
    <dgm:pt modelId="{29108D9F-B261-4DB0-AE7F-40D22D36E74E}" type="parTrans" cxnId="{F08D6A3A-233C-4EAF-A540-E7377FB004C7}">
      <dgm:prSet/>
      <dgm:spPr/>
      <dgm:t>
        <a:bodyPr/>
        <a:lstStyle/>
        <a:p>
          <a:endParaRPr lang="en-US"/>
        </a:p>
      </dgm:t>
    </dgm:pt>
    <dgm:pt modelId="{79A05C15-B847-4ECB-BE3B-17AA04E9FAA7}" type="sibTrans" cxnId="{F08D6A3A-233C-4EAF-A540-E7377FB004C7}">
      <dgm:prSet/>
      <dgm:spPr/>
      <dgm:t>
        <a:bodyPr/>
        <a:lstStyle/>
        <a:p>
          <a:endParaRPr lang="en-US"/>
        </a:p>
      </dgm:t>
    </dgm:pt>
    <dgm:pt modelId="{DD55A95A-7A38-4040-A9DE-976E550BAC52}" type="pres">
      <dgm:prSet presAssocID="{643322BA-1E75-4BB7-BBEF-C5EBEF0BAF4F}" presName="linear" presStyleCnt="0">
        <dgm:presLayoutVars>
          <dgm:animLvl val="lvl"/>
          <dgm:resizeHandles val="exact"/>
        </dgm:presLayoutVars>
      </dgm:prSet>
      <dgm:spPr/>
      <dgm:t>
        <a:bodyPr/>
        <a:lstStyle/>
        <a:p>
          <a:endParaRPr lang="en-ZA"/>
        </a:p>
      </dgm:t>
    </dgm:pt>
    <dgm:pt modelId="{77BED938-9FF6-4618-B021-AAAD695FFEF3}" type="pres">
      <dgm:prSet presAssocID="{D0C1C50E-934A-4844-8E3A-DBD535B4D1C5}" presName="parentText" presStyleLbl="node1" presStyleIdx="0" presStyleCnt="1">
        <dgm:presLayoutVars>
          <dgm:chMax val="0"/>
          <dgm:bulletEnabled val="1"/>
        </dgm:presLayoutVars>
      </dgm:prSet>
      <dgm:spPr/>
      <dgm:t>
        <a:bodyPr/>
        <a:lstStyle/>
        <a:p>
          <a:endParaRPr lang="en-ZA"/>
        </a:p>
      </dgm:t>
    </dgm:pt>
  </dgm:ptLst>
  <dgm:cxnLst>
    <dgm:cxn modelId="{D4892551-F626-47D2-BDF1-855BFB6C1066}" type="presOf" srcId="{D0C1C50E-934A-4844-8E3A-DBD535B4D1C5}" destId="{77BED938-9FF6-4618-B021-AAAD695FFEF3}" srcOrd="0" destOrd="0" presId="urn:microsoft.com/office/officeart/2005/8/layout/vList2"/>
    <dgm:cxn modelId="{F08D6A3A-233C-4EAF-A540-E7377FB004C7}" srcId="{643322BA-1E75-4BB7-BBEF-C5EBEF0BAF4F}" destId="{D0C1C50E-934A-4844-8E3A-DBD535B4D1C5}" srcOrd="0" destOrd="0" parTransId="{29108D9F-B261-4DB0-AE7F-40D22D36E74E}" sibTransId="{79A05C15-B847-4ECB-BE3B-17AA04E9FAA7}"/>
    <dgm:cxn modelId="{52F8D6C3-CAAF-4BA2-9146-6C52A42D5B39}" type="presOf" srcId="{643322BA-1E75-4BB7-BBEF-C5EBEF0BAF4F}" destId="{DD55A95A-7A38-4040-A9DE-976E550BAC52}" srcOrd="0" destOrd="0" presId="urn:microsoft.com/office/officeart/2005/8/layout/vList2"/>
    <dgm:cxn modelId="{A2A1E9B7-5601-4DAF-8C6B-47E1FB36AD46}" type="presParOf" srcId="{DD55A95A-7A38-4040-A9DE-976E550BAC52}" destId="{77BED938-9FF6-4618-B021-AAAD695FFEF3}"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0DFBCC5D-A773-45AF-8DEC-47056BD96CF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0BAEE6B-A31B-4870-9E2B-AC0FD230DD86}">
      <dgm:prSet custT="1"/>
      <dgm:spPr>
        <a:effectLst>
          <a:glow rad="139700">
            <a:schemeClr val="accent1">
              <a:satMod val="175000"/>
              <a:alpha val="40000"/>
            </a:schemeClr>
          </a:glow>
        </a:effectLst>
      </dgm:spPr>
      <dgm:t>
        <a:bodyPr/>
        <a:lstStyle/>
        <a:p>
          <a:pPr rtl="0"/>
          <a:r>
            <a:rPr lang="en-US" sz="2800" b="1" dirty="0"/>
            <a:t>Complexities - Toolset Considerations</a:t>
          </a:r>
          <a:r>
            <a:rPr lang="en-US" sz="1700" b="1" dirty="0"/>
            <a:t/>
          </a:r>
          <a:br>
            <a:rPr lang="en-US" sz="1700" b="1" dirty="0"/>
          </a:br>
          <a:r>
            <a:rPr lang="en-US" sz="1700" dirty="0"/>
            <a:t> </a:t>
          </a:r>
          <a:endParaRPr lang="en-ZA" sz="1700" dirty="0"/>
        </a:p>
      </dgm:t>
    </dgm:pt>
    <dgm:pt modelId="{56AC2A2D-0D85-4FB7-9C53-34A92C981722}" type="parTrans" cxnId="{96F4FBE8-53FE-47D1-B751-9633A5A74AA9}">
      <dgm:prSet/>
      <dgm:spPr/>
      <dgm:t>
        <a:bodyPr/>
        <a:lstStyle/>
        <a:p>
          <a:endParaRPr lang="en-US"/>
        </a:p>
      </dgm:t>
    </dgm:pt>
    <dgm:pt modelId="{A28CC66B-7E6F-4534-83F7-C1FAD13C8C0E}" type="sibTrans" cxnId="{96F4FBE8-53FE-47D1-B751-9633A5A74AA9}">
      <dgm:prSet/>
      <dgm:spPr/>
      <dgm:t>
        <a:bodyPr/>
        <a:lstStyle/>
        <a:p>
          <a:endParaRPr lang="en-US"/>
        </a:p>
      </dgm:t>
    </dgm:pt>
    <dgm:pt modelId="{12E9E608-62FE-4134-B04B-5FF550A6FF19}" type="pres">
      <dgm:prSet presAssocID="{0DFBCC5D-A773-45AF-8DEC-47056BD96CFA}" presName="linear" presStyleCnt="0">
        <dgm:presLayoutVars>
          <dgm:animLvl val="lvl"/>
          <dgm:resizeHandles val="exact"/>
        </dgm:presLayoutVars>
      </dgm:prSet>
      <dgm:spPr/>
      <dgm:t>
        <a:bodyPr/>
        <a:lstStyle/>
        <a:p>
          <a:endParaRPr lang="en-ZA"/>
        </a:p>
      </dgm:t>
    </dgm:pt>
    <dgm:pt modelId="{B093EB91-8D18-4049-975B-BB5EA8A0B36C}" type="pres">
      <dgm:prSet presAssocID="{C0BAEE6B-A31B-4870-9E2B-AC0FD230DD86}" presName="parentText" presStyleLbl="node1" presStyleIdx="0" presStyleCnt="1">
        <dgm:presLayoutVars>
          <dgm:chMax val="0"/>
          <dgm:bulletEnabled val="1"/>
        </dgm:presLayoutVars>
      </dgm:prSet>
      <dgm:spPr/>
      <dgm:t>
        <a:bodyPr/>
        <a:lstStyle/>
        <a:p>
          <a:endParaRPr lang="en-ZA"/>
        </a:p>
      </dgm:t>
    </dgm:pt>
  </dgm:ptLst>
  <dgm:cxnLst>
    <dgm:cxn modelId="{19A793E5-CD7B-4BE3-9371-19756810A94B}" type="presOf" srcId="{C0BAEE6B-A31B-4870-9E2B-AC0FD230DD86}" destId="{B093EB91-8D18-4049-975B-BB5EA8A0B36C}" srcOrd="0" destOrd="0" presId="urn:microsoft.com/office/officeart/2005/8/layout/vList2"/>
    <dgm:cxn modelId="{12EE8EAD-8309-4D38-984F-C64B4B276A39}" type="presOf" srcId="{0DFBCC5D-A773-45AF-8DEC-47056BD96CFA}" destId="{12E9E608-62FE-4134-B04B-5FF550A6FF19}" srcOrd="0" destOrd="0" presId="urn:microsoft.com/office/officeart/2005/8/layout/vList2"/>
    <dgm:cxn modelId="{96F4FBE8-53FE-47D1-B751-9633A5A74AA9}" srcId="{0DFBCC5D-A773-45AF-8DEC-47056BD96CFA}" destId="{C0BAEE6B-A31B-4870-9E2B-AC0FD230DD86}" srcOrd="0" destOrd="0" parTransId="{56AC2A2D-0D85-4FB7-9C53-34A92C981722}" sibTransId="{A28CC66B-7E6F-4534-83F7-C1FAD13C8C0E}"/>
    <dgm:cxn modelId="{54848CC3-BCC2-4BAD-802E-7BC8A857366D}" type="presParOf" srcId="{12E9E608-62FE-4134-B04B-5FF550A6FF19}" destId="{B093EB91-8D18-4049-975B-BB5EA8A0B36C}"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DF6DD9A-A389-4C45-AD9F-E99B3AFF17E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7D85164-A807-47FF-BC63-F38274EE45DE}">
      <dgm:prSet custT="1"/>
      <dgm:spPr>
        <a:effectLst>
          <a:glow rad="139700">
            <a:schemeClr val="accent1">
              <a:satMod val="175000"/>
              <a:alpha val="40000"/>
            </a:schemeClr>
          </a:glow>
        </a:effectLst>
      </dgm:spPr>
      <dgm:t>
        <a:bodyPr/>
        <a:lstStyle/>
        <a:p>
          <a:pPr rtl="0"/>
          <a:r>
            <a:rPr lang="en-US" sz="2800" b="1" dirty="0"/>
            <a:t>Complexities – Development Environment and Deployment</a:t>
          </a:r>
          <a:r>
            <a:rPr lang="en-US" sz="1700" b="1" dirty="0"/>
            <a:t/>
          </a:r>
          <a:br>
            <a:rPr lang="en-US" sz="1700" b="1" dirty="0"/>
          </a:br>
          <a:r>
            <a:rPr lang="en-US" sz="1700" dirty="0"/>
            <a:t> </a:t>
          </a:r>
          <a:endParaRPr lang="en-ZA" sz="1700" dirty="0"/>
        </a:p>
      </dgm:t>
    </dgm:pt>
    <dgm:pt modelId="{1FAE254E-96EB-4E1C-8383-A5AE1F1DE29A}" type="parTrans" cxnId="{A2756DE1-6622-4143-A546-34A9D597BDAD}">
      <dgm:prSet/>
      <dgm:spPr/>
      <dgm:t>
        <a:bodyPr/>
        <a:lstStyle/>
        <a:p>
          <a:endParaRPr lang="en-US"/>
        </a:p>
      </dgm:t>
    </dgm:pt>
    <dgm:pt modelId="{566DEB58-905F-4B1B-B756-028496124F06}" type="sibTrans" cxnId="{A2756DE1-6622-4143-A546-34A9D597BDAD}">
      <dgm:prSet/>
      <dgm:spPr/>
      <dgm:t>
        <a:bodyPr/>
        <a:lstStyle/>
        <a:p>
          <a:endParaRPr lang="en-US"/>
        </a:p>
      </dgm:t>
    </dgm:pt>
    <dgm:pt modelId="{0C9AD778-F4B5-47C0-B69B-BDE403491B7C}" type="pres">
      <dgm:prSet presAssocID="{0DF6DD9A-A389-4C45-AD9F-E99B3AFF17E5}" presName="linear" presStyleCnt="0">
        <dgm:presLayoutVars>
          <dgm:animLvl val="lvl"/>
          <dgm:resizeHandles val="exact"/>
        </dgm:presLayoutVars>
      </dgm:prSet>
      <dgm:spPr/>
      <dgm:t>
        <a:bodyPr/>
        <a:lstStyle/>
        <a:p>
          <a:endParaRPr lang="en-ZA"/>
        </a:p>
      </dgm:t>
    </dgm:pt>
    <dgm:pt modelId="{8860D56E-9133-46C7-B7B3-40A00ACE0703}" type="pres">
      <dgm:prSet presAssocID="{B7D85164-A807-47FF-BC63-F38274EE45DE}" presName="parentText" presStyleLbl="node1" presStyleIdx="0" presStyleCnt="1">
        <dgm:presLayoutVars>
          <dgm:chMax val="0"/>
          <dgm:bulletEnabled val="1"/>
        </dgm:presLayoutVars>
      </dgm:prSet>
      <dgm:spPr/>
      <dgm:t>
        <a:bodyPr/>
        <a:lstStyle/>
        <a:p>
          <a:endParaRPr lang="en-ZA"/>
        </a:p>
      </dgm:t>
    </dgm:pt>
  </dgm:ptLst>
  <dgm:cxnLst>
    <dgm:cxn modelId="{A2756DE1-6622-4143-A546-34A9D597BDAD}" srcId="{0DF6DD9A-A389-4C45-AD9F-E99B3AFF17E5}" destId="{B7D85164-A807-47FF-BC63-F38274EE45DE}" srcOrd="0" destOrd="0" parTransId="{1FAE254E-96EB-4E1C-8383-A5AE1F1DE29A}" sibTransId="{566DEB58-905F-4B1B-B756-028496124F06}"/>
    <dgm:cxn modelId="{B45C8715-290F-4E88-A1A3-9AC759F146BC}" type="presOf" srcId="{0DF6DD9A-A389-4C45-AD9F-E99B3AFF17E5}" destId="{0C9AD778-F4B5-47C0-B69B-BDE403491B7C}" srcOrd="0" destOrd="0" presId="urn:microsoft.com/office/officeart/2005/8/layout/vList2"/>
    <dgm:cxn modelId="{6CB49415-528D-4072-968B-11E555C443ED}" type="presOf" srcId="{B7D85164-A807-47FF-BC63-F38274EE45DE}" destId="{8860D56E-9133-46C7-B7B3-40A00ACE0703}" srcOrd="0" destOrd="0" presId="urn:microsoft.com/office/officeart/2005/8/layout/vList2"/>
    <dgm:cxn modelId="{34055053-BCDB-430E-AB14-552132A9C78C}" type="presParOf" srcId="{0C9AD778-F4B5-47C0-B69B-BDE403491B7C}" destId="{8860D56E-9133-46C7-B7B3-40A00ACE0703}"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ECB38C6-2E9D-4C3F-AD14-F337CA9C7EC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B009F88-2FFA-4165-99D5-BC480D33B633}">
      <dgm:prSet custT="1"/>
      <dgm:spPr>
        <a:effectLst>
          <a:glow rad="139700">
            <a:schemeClr val="accent1">
              <a:satMod val="175000"/>
              <a:alpha val="40000"/>
            </a:schemeClr>
          </a:glow>
        </a:effectLst>
      </dgm:spPr>
      <dgm:t>
        <a:bodyPr/>
        <a:lstStyle/>
        <a:p>
          <a:pPr rtl="0"/>
          <a:r>
            <a:rPr lang="en-US" sz="2800" b="1" dirty="0"/>
            <a:t>Complexities - Roadmap Planning and Resource Management</a:t>
          </a:r>
          <a:r>
            <a:rPr lang="en-US" sz="1700" b="1" dirty="0"/>
            <a:t/>
          </a:r>
          <a:br>
            <a:rPr lang="en-US" sz="1700" b="1" dirty="0"/>
          </a:br>
          <a:r>
            <a:rPr lang="en-US" sz="1700" dirty="0"/>
            <a:t> </a:t>
          </a:r>
          <a:endParaRPr lang="en-ZA" sz="1700" dirty="0"/>
        </a:p>
      </dgm:t>
    </dgm:pt>
    <dgm:pt modelId="{57257A53-E7D8-4553-92F0-A1F167553FD0}" type="parTrans" cxnId="{218102C2-0A7F-4A9A-9E6E-5BBE46669EFE}">
      <dgm:prSet/>
      <dgm:spPr/>
      <dgm:t>
        <a:bodyPr/>
        <a:lstStyle/>
        <a:p>
          <a:endParaRPr lang="en-US"/>
        </a:p>
      </dgm:t>
    </dgm:pt>
    <dgm:pt modelId="{0FB40C67-41FB-438D-9280-DF3D6FDB6D08}" type="sibTrans" cxnId="{218102C2-0A7F-4A9A-9E6E-5BBE46669EFE}">
      <dgm:prSet/>
      <dgm:spPr/>
      <dgm:t>
        <a:bodyPr/>
        <a:lstStyle/>
        <a:p>
          <a:endParaRPr lang="en-US"/>
        </a:p>
      </dgm:t>
    </dgm:pt>
    <dgm:pt modelId="{0B84AC17-5169-4C73-8C5C-AD65DADDE736}" type="pres">
      <dgm:prSet presAssocID="{0ECB38C6-2E9D-4C3F-AD14-F337CA9C7EC2}" presName="linear" presStyleCnt="0">
        <dgm:presLayoutVars>
          <dgm:animLvl val="lvl"/>
          <dgm:resizeHandles val="exact"/>
        </dgm:presLayoutVars>
      </dgm:prSet>
      <dgm:spPr/>
      <dgm:t>
        <a:bodyPr/>
        <a:lstStyle/>
        <a:p>
          <a:endParaRPr lang="en-ZA"/>
        </a:p>
      </dgm:t>
    </dgm:pt>
    <dgm:pt modelId="{F4254D88-5144-4A3F-A752-588D190A54F0}" type="pres">
      <dgm:prSet presAssocID="{3B009F88-2FFA-4165-99D5-BC480D33B633}" presName="parentText" presStyleLbl="node1" presStyleIdx="0" presStyleCnt="1">
        <dgm:presLayoutVars>
          <dgm:chMax val="0"/>
          <dgm:bulletEnabled val="1"/>
        </dgm:presLayoutVars>
      </dgm:prSet>
      <dgm:spPr/>
      <dgm:t>
        <a:bodyPr/>
        <a:lstStyle/>
        <a:p>
          <a:endParaRPr lang="en-ZA"/>
        </a:p>
      </dgm:t>
    </dgm:pt>
  </dgm:ptLst>
  <dgm:cxnLst>
    <dgm:cxn modelId="{6C922B26-6CD2-4E57-AD6E-87F0EC786693}" type="presOf" srcId="{3B009F88-2FFA-4165-99D5-BC480D33B633}" destId="{F4254D88-5144-4A3F-A752-588D190A54F0}" srcOrd="0" destOrd="0" presId="urn:microsoft.com/office/officeart/2005/8/layout/vList2"/>
    <dgm:cxn modelId="{218102C2-0A7F-4A9A-9E6E-5BBE46669EFE}" srcId="{0ECB38C6-2E9D-4C3F-AD14-F337CA9C7EC2}" destId="{3B009F88-2FFA-4165-99D5-BC480D33B633}" srcOrd="0" destOrd="0" parTransId="{57257A53-E7D8-4553-92F0-A1F167553FD0}" sibTransId="{0FB40C67-41FB-438D-9280-DF3D6FDB6D08}"/>
    <dgm:cxn modelId="{88E1FBDD-49F1-4B32-A560-92A4ED7B96BC}" type="presOf" srcId="{0ECB38C6-2E9D-4C3F-AD14-F337CA9C7EC2}" destId="{0B84AC17-5169-4C73-8C5C-AD65DADDE736}" srcOrd="0" destOrd="0" presId="urn:microsoft.com/office/officeart/2005/8/layout/vList2"/>
    <dgm:cxn modelId="{1550D582-2869-4D32-A9C0-7AA539FAF421}" type="presParOf" srcId="{0B84AC17-5169-4C73-8C5C-AD65DADDE736}" destId="{F4254D88-5144-4A3F-A752-588D190A54F0}"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ADE50409-A6D1-4653-98AF-CEACF606B4B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3C1A194-63F2-43BB-B161-CCFF2C93D556}">
      <dgm:prSet custT="1"/>
      <dgm:spPr>
        <a:effectLst>
          <a:glow rad="139700">
            <a:schemeClr val="accent1">
              <a:satMod val="175000"/>
              <a:alpha val="40000"/>
            </a:schemeClr>
          </a:glow>
        </a:effectLst>
      </dgm:spPr>
      <dgm:t>
        <a:bodyPr/>
        <a:lstStyle/>
        <a:p>
          <a:pPr rtl="0"/>
          <a:r>
            <a:rPr lang="en-US" sz="2800" b="1" dirty="0"/>
            <a:t>Complexities – Merging Modernized code into daily business </a:t>
          </a:r>
          <a:r>
            <a:rPr lang="en-US" sz="1700" b="1" dirty="0"/>
            <a:t/>
          </a:r>
          <a:br>
            <a:rPr lang="en-US" sz="1700" b="1" dirty="0"/>
          </a:br>
          <a:r>
            <a:rPr lang="en-US" sz="1700" dirty="0"/>
            <a:t> </a:t>
          </a:r>
          <a:endParaRPr lang="en-ZA" sz="1700" dirty="0"/>
        </a:p>
      </dgm:t>
    </dgm:pt>
    <dgm:pt modelId="{C33763A3-D203-4405-8A76-E318402A5079}" type="parTrans" cxnId="{EC7F0EA6-ED95-4DB5-91DD-FA83600DD119}">
      <dgm:prSet/>
      <dgm:spPr/>
      <dgm:t>
        <a:bodyPr/>
        <a:lstStyle/>
        <a:p>
          <a:endParaRPr lang="en-US"/>
        </a:p>
      </dgm:t>
    </dgm:pt>
    <dgm:pt modelId="{FC50CA7D-3816-4175-9868-48D43C8CD054}" type="sibTrans" cxnId="{EC7F0EA6-ED95-4DB5-91DD-FA83600DD119}">
      <dgm:prSet/>
      <dgm:spPr/>
      <dgm:t>
        <a:bodyPr/>
        <a:lstStyle/>
        <a:p>
          <a:endParaRPr lang="en-US"/>
        </a:p>
      </dgm:t>
    </dgm:pt>
    <dgm:pt modelId="{B3D0095A-46CD-460A-A440-3181E2858A6A}" type="pres">
      <dgm:prSet presAssocID="{ADE50409-A6D1-4653-98AF-CEACF606B4BF}" presName="linear" presStyleCnt="0">
        <dgm:presLayoutVars>
          <dgm:animLvl val="lvl"/>
          <dgm:resizeHandles val="exact"/>
        </dgm:presLayoutVars>
      </dgm:prSet>
      <dgm:spPr/>
      <dgm:t>
        <a:bodyPr/>
        <a:lstStyle/>
        <a:p>
          <a:endParaRPr lang="en-ZA"/>
        </a:p>
      </dgm:t>
    </dgm:pt>
    <dgm:pt modelId="{1A748DE5-A821-4D98-A8C2-BB0B94CAA399}" type="pres">
      <dgm:prSet presAssocID="{73C1A194-63F2-43BB-B161-CCFF2C93D556}" presName="parentText" presStyleLbl="node1" presStyleIdx="0" presStyleCnt="1">
        <dgm:presLayoutVars>
          <dgm:chMax val="0"/>
          <dgm:bulletEnabled val="1"/>
        </dgm:presLayoutVars>
      </dgm:prSet>
      <dgm:spPr/>
      <dgm:t>
        <a:bodyPr/>
        <a:lstStyle/>
        <a:p>
          <a:endParaRPr lang="en-ZA"/>
        </a:p>
      </dgm:t>
    </dgm:pt>
  </dgm:ptLst>
  <dgm:cxnLst>
    <dgm:cxn modelId="{91789060-658D-43A4-8836-CC1EA207AED9}" type="presOf" srcId="{73C1A194-63F2-43BB-B161-CCFF2C93D556}" destId="{1A748DE5-A821-4D98-A8C2-BB0B94CAA399}" srcOrd="0" destOrd="0" presId="urn:microsoft.com/office/officeart/2005/8/layout/vList2"/>
    <dgm:cxn modelId="{EC7F0EA6-ED95-4DB5-91DD-FA83600DD119}" srcId="{ADE50409-A6D1-4653-98AF-CEACF606B4BF}" destId="{73C1A194-63F2-43BB-B161-CCFF2C93D556}" srcOrd="0" destOrd="0" parTransId="{C33763A3-D203-4405-8A76-E318402A5079}" sibTransId="{FC50CA7D-3816-4175-9868-48D43C8CD054}"/>
    <dgm:cxn modelId="{9052C93E-2283-48A2-9AD0-F84E3514F3A4}" type="presOf" srcId="{ADE50409-A6D1-4653-98AF-CEACF606B4BF}" destId="{B3D0095A-46CD-460A-A440-3181E2858A6A}" srcOrd="0" destOrd="0" presId="urn:microsoft.com/office/officeart/2005/8/layout/vList2"/>
    <dgm:cxn modelId="{23CBCC78-6DC1-492F-A589-423381CA13CF}" type="presParOf" srcId="{B3D0095A-46CD-460A-A440-3181E2858A6A}" destId="{1A748DE5-A821-4D98-A8C2-BB0B94CAA399}"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DDE61A13-72EE-4864-9332-FAF9D6857BF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E41645E-025B-49C2-AF58-C74CC7C8FDE6}">
      <dgm:prSet custT="1"/>
      <dgm:spPr>
        <a:effectLst>
          <a:glow rad="139700">
            <a:schemeClr val="accent1">
              <a:satMod val="175000"/>
              <a:alpha val="40000"/>
            </a:schemeClr>
          </a:glow>
        </a:effectLst>
      </dgm:spPr>
      <dgm:t>
        <a:bodyPr/>
        <a:lstStyle/>
        <a:p>
          <a:pPr rtl="0" eaLnBrk="1" latinLnBrk="0" hangingPunct="1"/>
          <a:r>
            <a:rPr lang="en-US" sz="2800" b="1" dirty="0"/>
            <a:t>Where are we now?</a:t>
          </a:r>
          <a:endParaRPr lang="en-ZA" sz="2800" dirty="0"/>
        </a:p>
      </dgm:t>
    </dgm:pt>
    <dgm:pt modelId="{74B05567-CAAD-4D99-993D-162A95B750ED}" type="parTrans" cxnId="{3A0A4A2D-33D5-49C0-8A7F-F91B83A4A9A1}">
      <dgm:prSet/>
      <dgm:spPr/>
      <dgm:t>
        <a:bodyPr/>
        <a:lstStyle/>
        <a:p>
          <a:endParaRPr lang="en-US"/>
        </a:p>
      </dgm:t>
    </dgm:pt>
    <dgm:pt modelId="{3AA2743D-4A24-4F5E-B295-63097678EE07}" type="sibTrans" cxnId="{3A0A4A2D-33D5-49C0-8A7F-F91B83A4A9A1}">
      <dgm:prSet/>
      <dgm:spPr/>
      <dgm:t>
        <a:bodyPr/>
        <a:lstStyle/>
        <a:p>
          <a:endParaRPr lang="en-US"/>
        </a:p>
      </dgm:t>
    </dgm:pt>
    <dgm:pt modelId="{E28EBEF7-831D-4073-9C49-CD2D07D8975E}" type="pres">
      <dgm:prSet presAssocID="{DDE61A13-72EE-4864-9332-FAF9D6857BF3}" presName="linear" presStyleCnt="0">
        <dgm:presLayoutVars>
          <dgm:animLvl val="lvl"/>
          <dgm:resizeHandles val="exact"/>
        </dgm:presLayoutVars>
      </dgm:prSet>
      <dgm:spPr/>
      <dgm:t>
        <a:bodyPr/>
        <a:lstStyle/>
        <a:p>
          <a:endParaRPr lang="en-ZA"/>
        </a:p>
      </dgm:t>
    </dgm:pt>
    <dgm:pt modelId="{9A733935-654E-4F1A-90FE-9DF6FF121284}" type="pres">
      <dgm:prSet presAssocID="{1E41645E-025B-49C2-AF58-C74CC7C8FDE6}" presName="parentText" presStyleLbl="node1" presStyleIdx="0" presStyleCnt="1">
        <dgm:presLayoutVars>
          <dgm:chMax val="0"/>
          <dgm:bulletEnabled val="1"/>
        </dgm:presLayoutVars>
      </dgm:prSet>
      <dgm:spPr/>
      <dgm:t>
        <a:bodyPr/>
        <a:lstStyle/>
        <a:p>
          <a:endParaRPr lang="en-ZA"/>
        </a:p>
      </dgm:t>
    </dgm:pt>
  </dgm:ptLst>
  <dgm:cxnLst>
    <dgm:cxn modelId="{932FE95F-1DEE-407D-AC1E-94318D083D63}" type="presOf" srcId="{1E41645E-025B-49C2-AF58-C74CC7C8FDE6}" destId="{9A733935-654E-4F1A-90FE-9DF6FF121284}" srcOrd="0" destOrd="0" presId="urn:microsoft.com/office/officeart/2005/8/layout/vList2"/>
    <dgm:cxn modelId="{4B7BA693-0018-4CEB-995F-7F8B5674A4A3}" type="presOf" srcId="{DDE61A13-72EE-4864-9332-FAF9D6857BF3}" destId="{E28EBEF7-831D-4073-9C49-CD2D07D8975E}" srcOrd="0" destOrd="0" presId="urn:microsoft.com/office/officeart/2005/8/layout/vList2"/>
    <dgm:cxn modelId="{3A0A4A2D-33D5-49C0-8A7F-F91B83A4A9A1}" srcId="{DDE61A13-72EE-4864-9332-FAF9D6857BF3}" destId="{1E41645E-025B-49C2-AF58-C74CC7C8FDE6}" srcOrd="0" destOrd="0" parTransId="{74B05567-CAAD-4D99-993D-162A95B750ED}" sibTransId="{3AA2743D-4A24-4F5E-B295-63097678EE07}"/>
    <dgm:cxn modelId="{89304C87-6289-4CDB-88E2-200FA49DA0A1}" type="presParOf" srcId="{E28EBEF7-831D-4073-9C49-CD2D07D8975E}" destId="{9A733935-654E-4F1A-90FE-9DF6FF12128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CCA32D59-74AB-4BC1-9428-DD926CEB7AD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8D9A1C6E-B105-4684-AF67-757CDC3518A8}">
      <dgm:prSet/>
      <dgm:spPr/>
      <dgm:t>
        <a:bodyPr/>
        <a:lstStyle/>
        <a:p>
          <a:pPr rtl="0" eaLnBrk="1" latinLnBrk="0" hangingPunct="1">
            <a:buClrTx/>
            <a:buSzPts val="2400"/>
            <a:buFont typeface="Arial" panose="020B0604020202020204" pitchFamily="34" charset="0"/>
            <a:buNone/>
          </a:pPr>
          <a:r>
            <a:rPr lang="en-US" b="1" dirty="0"/>
            <a:t>What did we achieve</a:t>
          </a:r>
          <a:endParaRPr lang="en-ZA" dirty="0"/>
        </a:p>
      </dgm:t>
    </dgm:pt>
    <dgm:pt modelId="{4DCF61D0-7ED8-4268-B71F-310E1797DF20}" type="parTrans" cxnId="{F69E46CD-680B-4C18-A4C9-08313925FE94}">
      <dgm:prSet/>
      <dgm:spPr/>
      <dgm:t>
        <a:bodyPr/>
        <a:lstStyle/>
        <a:p>
          <a:endParaRPr lang="en-US"/>
        </a:p>
      </dgm:t>
    </dgm:pt>
    <dgm:pt modelId="{B89F6074-F957-40D8-8149-8ECCF5CD9B4D}" type="sibTrans" cxnId="{F69E46CD-680B-4C18-A4C9-08313925FE94}">
      <dgm:prSet/>
      <dgm:spPr/>
      <dgm:t>
        <a:bodyPr/>
        <a:lstStyle/>
        <a:p>
          <a:endParaRPr lang="en-US"/>
        </a:p>
      </dgm:t>
    </dgm:pt>
    <dgm:pt modelId="{4BBE8DEE-219F-47F8-890F-D082AC8BAAC4}">
      <dgm:prSet/>
      <dgm:spPr/>
      <dgm:t>
        <a:bodyPr/>
        <a:lstStyle/>
        <a:p>
          <a:pPr rtl="0" eaLnBrk="1" latinLnBrk="0" hangingPunct="1"/>
          <a:r>
            <a:rPr lang="en-US" dirty="0"/>
            <a:t>Upgraded production environments to OE 11.5</a:t>
          </a:r>
          <a:endParaRPr lang="en-ZA" dirty="0"/>
        </a:p>
      </dgm:t>
    </dgm:pt>
    <dgm:pt modelId="{F9729D52-F9D7-440F-920B-4967A9563589}" type="parTrans" cxnId="{8BD93712-1A1A-405F-9E7E-3A86F2ED8FEB}">
      <dgm:prSet/>
      <dgm:spPr/>
      <dgm:t>
        <a:bodyPr/>
        <a:lstStyle/>
        <a:p>
          <a:endParaRPr lang="en-US"/>
        </a:p>
      </dgm:t>
    </dgm:pt>
    <dgm:pt modelId="{148E4101-CC2F-47C4-A264-C3486F93B73C}" type="sibTrans" cxnId="{8BD93712-1A1A-405F-9E7E-3A86F2ED8FEB}">
      <dgm:prSet/>
      <dgm:spPr/>
      <dgm:t>
        <a:bodyPr/>
        <a:lstStyle/>
        <a:p>
          <a:endParaRPr lang="en-US"/>
        </a:p>
      </dgm:t>
    </dgm:pt>
    <dgm:pt modelId="{66E35C21-4E78-44A2-8695-FCB37263854A}">
      <dgm:prSet/>
      <dgm:spPr/>
      <dgm:t>
        <a:bodyPr/>
        <a:lstStyle/>
        <a:p>
          <a:pPr rtl="0" eaLnBrk="1" latinLnBrk="0" hangingPunct="1"/>
          <a:r>
            <a:rPr lang="en-US" dirty="0"/>
            <a:t>Implemented a “mostly” automated process that will allow upgrades of </a:t>
          </a:r>
          <a:r>
            <a:rPr lang="en-US" dirty="0" err="1"/>
            <a:t>OpenEdge</a:t>
          </a:r>
          <a:r>
            <a:rPr lang="en-US" dirty="0"/>
            <a:t> without much disruption to end-users</a:t>
          </a:r>
          <a:endParaRPr lang="en-ZA" dirty="0"/>
        </a:p>
      </dgm:t>
    </dgm:pt>
    <dgm:pt modelId="{66C56D92-7A18-450E-9FDE-E42E725EB2DA}" type="parTrans" cxnId="{C1BA6C74-F255-4D1A-BA50-740163B80B7B}">
      <dgm:prSet/>
      <dgm:spPr/>
      <dgm:t>
        <a:bodyPr/>
        <a:lstStyle/>
        <a:p>
          <a:endParaRPr lang="en-US"/>
        </a:p>
      </dgm:t>
    </dgm:pt>
    <dgm:pt modelId="{922BF285-D059-403D-8051-9A5B48332763}" type="sibTrans" cxnId="{C1BA6C74-F255-4D1A-BA50-740163B80B7B}">
      <dgm:prSet/>
      <dgm:spPr/>
      <dgm:t>
        <a:bodyPr/>
        <a:lstStyle/>
        <a:p>
          <a:endParaRPr lang="en-US"/>
        </a:p>
      </dgm:t>
    </dgm:pt>
    <dgm:pt modelId="{6CAB8B2C-967F-4AAA-A9B7-F0797EA6A1AE}">
      <dgm:prSet/>
      <dgm:spPr/>
      <dgm:t>
        <a:bodyPr/>
        <a:lstStyle/>
        <a:p>
          <a:pPr rtl="0" eaLnBrk="1" latinLnBrk="0" hangingPunct="1"/>
          <a:r>
            <a:rPr lang="en-US" dirty="0"/>
            <a:t>Automated deployment from development to production</a:t>
          </a:r>
          <a:endParaRPr lang="en-ZA" dirty="0"/>
        </a:p>
      </dgm:t>
    </dgm:pt>
    <dgm:pt modelId="{965637DB-AF1F-47BC-B498-8BC50B87CB39}" type="parTrans" cxnId="{605E881A-C0ED-40F2-93D7-32AB128FFD59}">
      <dgm:prSet/>
      <dgm:spPr/>
      <dgm:t>
        <a:bodyPr/>
        <a:lstStyle/>
        <a:p>
          <a:endParaRPr lang="en-US"/>
        </a:p>
      </dgm:t>
    </dgm:pt>
    <dgm:pt modelId="{A382B184-D967-4322-B828-84B9FBA6ABB8}" type="sibTrans" cxnId="{605E881A-C0ED-40F2-93D7-32AB128FFD59}">
      <dgm:prSet/>
      <dgm:spPr/>
      <dgm:t>
        <a:bodyPr/>
        <a:lstStyle/>
        <a:p>
          <a:endParaRPr lang="en-US"/>
        </a:p>
      </dgm:t>
    </dgm:pt>
    <dgm:pt modelId="{D928D101-AE05-4FA0-8DFC-33A885154F8B}">
      <dgm:prSet/>
      <dgm:spPr/>
      <dgm:t>
        <a:bodyPr/>
        <a:lstStyle/>
        <a:p>
          <a:pPr rtl="0" eaLnBrk="1" latinLnBrk="0" hangingPunct="1"/>
          <a:r>
            <a:rPr lang="en-US" dirty="0"/>
            <a:t>Designed and implemented the framework and platform for future incremental modernization efforts</a:t>
          </a:r>
          <a:endParaRPr lang="en-ZA" dirty="0"/>
        </a:p>
      </dgm:t>
    </dgm:pt>
    <dgm:pt modelId="{B259EF90-616C-4DA2-BCBC-D9788E7C9AB5}" type="parTrans" cxnId="{307E60DB-92A8-4E8A-AA88-0D3E2EA7ABA7}">
      <dgm:prSet/>
      <dgm:spPr/>
      <dgm:t>
        <a:bodyPr/>
        <a:lstStyle/>
        <a:p>
          <a:endParaRPr lang="en-US"/>
        </a:p>
      </dgm:t>
    </dgm:pt>
    <dgm:pt modelId="{B5145F11-D9AC-4E99-B365-FCBE58E860FE}" type="sibTrans" cxnId="{307E60DB-92A8-4E8A-AA88-0D3E2EA7ABA7}">
      <dgm:prSet/>
      <dgm:spPr/>
      <dgm:t>
        <a:bodyPr/>
        <a:lstStyle/>
        <a:p>
          <a:endParaRPr lang="en-US"/>
        </a:p>
      </dgm:t>
    </dgm:pt>
    <dgm:pt modelId="{6DFF7DD0-15E9-44C2-A322-C3675EAB255C}">
      <dgm:prSet/>
      <dgm:spPr/>
      <dgm:t>
        <a:bodyPr/>
        <a:lstStyle/>
        <a:p>
          <a:pPr rtl="0" eaLnBrk="1" latinLnBrk="0" hangingPunct="1"/>
          <a:r>
            <a:rPr lang="en-US"/>
            <a:t>Currently a small team is actively working at modernizing legacy components</a:t>
          </a:r>
          <a:endParaRPr lang="en-ZA"/>
        </a:p>
      </dgm:t>
    </dgm:pt>
    <dgm:pt modelId="{365CA4F4-7162-4E2D-9ACD-E19A3D474EA7}" type="parTrans" cxnId="{119EE46B-C3B9-4BE8-93D8-0F88F4D69854}">
      <dgm:prSet/>
      <dgm:spPr/>
      <dgm:t>
        <a:bodyPr/>
        <a:lstStyle/>
        <a:p>
          <a:endParaRPr lang="en-US"/>
        </a:p>
      </dgm:t>
    </dgm:pt>
    <dgm:pt modelId="{41E3EF14-2052-46D8-A889-F4A578F2FE96}" type="sibTrans" cxnId="{119EE46B-C3B9-4BE8-93D8-0F88F4D69854}">
      <dgm:prSet/>
      <dgm:spPr/>
      <dgm:t>
        <a:bodyPr/>
        <a:lstStyle/>
        <a:p>
          <a:endParaRPr lang="en-US"/>
        </a:p>
      </dgm:t>
    </dgm:pt>
    <dgm:pt modelId="{C1D5BFDF-790C-4B60-B54B-D7795A00DB16}">
      <dgm:prSet/>
      <dgm:spPr/>
      <dgm:t>
        <a:bodyPr/>
        <a:lstStyle/>
        <a:p>
          <a:pPr rtl="0" eaLnBrk="1" latinLnBrk="0" hangingPunct="1"/>
          <a:endParaRPr lang="en-ZA" dirty="0"/>
        </a:p>
      </dgm:t>
    </dgm:pt>
    <dgm:pt modelId="{8037D887-81A5-47D5-BB58-8475E773869A}" type="parTrans" cxnId="{6363D4FC-9E15-4149-A00E-05A6CDB1AA23}">
      <dgm:prSet/>
      <dgm:spPr/>
    </dgm:pt>
    <dgm:pt modelId="{70481DF1-EBE1-4273-BFBD-8A79B19F4856}" type="sibTrans" cxnId="{6363D4FC-9E15-4149-A00E-05A6CDB1AA23}">
      <dgm:prSet/>
      <dgm:spPr/>
    </dgm:pt>
    <dgm:pt modelId="{E475988C-B6D8-4BF5-AFE6-5785E295C733}">
      <dgm:prSet/>
      <dgm:spPr/>
      <dgm:t>
        <a:bodyPr/>
        <a:lstStyle/>
        <a:p>
          <a:pPr rtl="0" eaLnBrk="1" latinLnBrk="0" hangingPunct="1"/>
          <a:endParaRPr lang="en-ZA" dirty="0"/>
        </a:p>
      </dgm:t>
    </dgm:pt>
    <dgm:pt modelId="{CAA38A05-BC08-4A43-963F-024B588A7427}" type="parTrans" cxnId="{A5C42174-67C0-4833-886B-81732AE13BE0}">
      <dgm:prSet/>
      <dgm:spPr/>
    </dgm:pt>
    <dgm:pt modelId="{DABE5440-B943-4AC3-A3B1-C12BB0480AB2}" type="sibTrans" cxnId="{A5C42174-67C0-4833-886B-81732AE13BE0}">
      <dgm:prSet/>
      <dgm:spPr/>
    </dgm:pt>
    <dgm:pt modelId="{BD69C668-E14C-4838-AB92-B0541DEE2331}">
      <dgm:prSet/>
      <dgm:spPr/>
      <dgm:t>
        <a:bodyPr/>
        <a:lstStyle/>
        <a:p>
          <a:pPr rtl="0" eaLnBrk="1" latinLnBrk="0" hangingPunct="1"/>
          <a:r>
            <a:rPr lang="en-ZA" dirty="0" smtClean="0"/>
            <a:t>Upgraded development environment to OE 11.6</a:t>
          </a:r>
          <a:endParaRPr lang="en-ZA" dirty="0"/>
        </a:p>
      </dgm:t>
    </dgm:pt>
    <dgm:pt modelId="{E4A35180-4F92-4F4D-8FEC-98EE278B44E4}" type="parTrans" cxnId="{BFC2DB52-3C2A-483F-8888-CFD43BB78FA7}">
      <dgm:prSet/>
      <dgm:spPr/>
    </dgm:pt>
    <dgm:pt modelId="{E47017AC-C29E-4304-B3FF-8994D85419C6}" type="sibTrans" cxnId="{BFC2DB52-3C2A-483F-8888-CFD43BB78FA7}">
      <dgm:prSet/>
      <dgm:spPr/>
    </dgm:pt>
    <dgm:pt modelId="{4B0EE234-8ABF-4593-9A3B-6625F4E292F1}" type="pres">
      <dgm:prSet presAssocID="{CCA32D59-74AB-4BC1-9428-DD926CEB7AD1}" presName="Name0" presStyleCnt="0">
        <dgm:presLayoutVars>
          <dgm:dir/>
          <dgm:animLvl val="lvl"/>
          <dgm:resizeHandles val="exact"/>
        </dgm:presLayoutVars>
      </dgm:prSet>
      <dgm:spPr/>
      <dgm:t>
        <a:bodyPr/>
        <a:lstStyle/>
        <a:p>
          <a:endParaRPr lang="en-ZA"/>
        </a:p>
      </dgm:t>
    </dgm:pt>
    <dgm:pt modelId="{B33A59EF-317F-4701-899C-43DE7CB9F430}" type="pres">
      <dgm:prSet presAssocID="{8D9A1C6E-B105-4684-AF67-757CDC3518A8}" presName="linNode" presStyleCnt="0"/>
      <dgm:spPr/>
    </dgm:pt>
    <dgm:pt modelId="{126E2DAF-3C15-4F07-A113-A9D880319A57}" type="pres">
      <dgm:prSet presAssocID="{8D9A1C6E-B105-4684-AF67-757CDC3518A8}" presName="parentText" presStyleLbl="node1" presStyleIdx="0" presStyleCnt="1">
        <dgm:presLayoutVars>
          <dgm:chMax val="1"/>
          <dgm:bulletEnabled val="1"/>
        </dgm:presLayoutVars>
      </dgm:prSet>
      <dgm:spPr/>
      <dgm:t>
        <a:bodyPr/>
        <a:lstStyle/>
        <a:p>
          <a:endParaRPr lang="en-ZA"/>
        </a:p>
      </dgm:t>
    </dgm:pt>
    <dgm:pt modelId="{57BF5959-961D-42BE-B50F-994CCC1DBCA6}" type="pres">
      <dgm:prSet presAssocID="{8D9A1C6E-B105-4684-AF67-757CDC3518A8}" presName="descendantText" presStyleLbl="alignAccFollowNode1" presStyleIdx="0" presStyleCnt="1" custScaleY="121429">
        <dgm:presLayoutVars>
          <dgm:bulletEnabled val="1"/>
        </dgm:presLayoutVars>
      </dgm:prSet>
      <dgm:spPr/>
      <dgm:t>
        <a:bodyPr/>
        <a:lstStyle/>
        <a:p>
          <a:endParaRPr lang="en-ZA"/>
        </a:p>
      </dgm:t>
    </dgm:pt>
  </dgm:ptLst>
  <dgm:cxnLst>
    <dgm:cxn modelId="{BFC2DB52-3C2A-483F-8888-CFD43BB78FA7}" srcId="{8D9A1C6E-B105-4684-AF67-757CDC3518A8}" destId="{BD69C668-E14C-4838-AB92-B0541DEE2331}" srcOrd="1" destOrd="0" parTransId="{E4A35180-4F92-4F4D-8FEC-98EE278B44E4}" sibTransId="{E47017AC-C29E-4304-B3FF-8994D85419C6}"/>
    <dgm:cxn modelId="{A5C42174-67C0-4833-886B-81732AE13BE0}" srcId="{8D9A1C6E-B105-4684-AF67-757CDC3518A8}" destId="{E475988C-B6D8-4BF5-AFE6-5785E295C733}" srcOrd="3" destOrd="0" parTransId="{CAA38A05-BC08-4A43-963F-024B588A7427}" sibTransId="{DABE5440-B943-4AC3-A3B1-C12BB0480AB2}"/>
    <dgm:cxn modelId="{8BD93712-1A1A-405F-9E7E-3A86F2ED8FEB}" srcId="{8D9A1C6E-B105-4684-AF67-757CDC3518A8}" destId="{4BBE8DEE-219F-47F8-890F-D082AC8BAAC4}" srcOrd="0" destOrd="0" parTransId="{F9729D52-F9D7-440F-920B-4967A9563589}" sibTransId="{148E4101-CC2F-47C4-A264-C3486F93B73C}"/>
    <dgm:cxn modelId="{59EBD552-CEA4-437A-A5AC-D4BA1974EE72}" type="presOf" srcId="{D928D101-AE05-4FA0-8DFC-33A885154F8B}" destId="{57BF5959-961D-42BE-B50F-994CCC1DBCA6}" srcOrd="0" destOrd="6" presId="urn:microsoft.com/office/officeart/2005/8/layout/vList5"/>
    <dgm:cxn modelId="{D9F98158-3FEB-4003-8767-8B25E7AB6619}" type="presOf" srcId="{BD69C668-E14C-4838-AB92-B0541DEE2331}" destId="{57BF5959-961D-42BE-B50F-994CCC1DBCA6}" srcOrd="0" destOrd="2" presId="urn:microsoft.com/office/officeart/2005/8/layout/vList5"/>
    <dgm:cxn modelId="{119EE46B-C3B9-4BE8-93D8-0F88F4D69854}" srcId="{D928D101-AE05-4FA0-8DFC-33A885154F8B}" destId="{6DFF7DD0-15E9-44C2-A322-C3675EAB255C}" srcOrd="0" destOrd="0" parTransId="{365CA4F4-7162-4E2D-9ACD-E19A3D474EA7}" sibTransId="{41E3EF14-2052-46D8-A889-F4A578F2FE96}"/>
    <dgm:cxn modelId="{832C4A70-D810-421C-9947-7B4D9B31B54D}" type="presOf" srcId="{4BBE8DEE-219F-47F8-890F-D082AC8BAAC4}" destId="{57BF5959-961D-42BE-B50F-994CCC1DBCA6}" srcOrd="0" destOrd="0" presId="urn:microsoft.com/office/officeart/2005/8/layout/vList5"/>
    <dgm:cxn modelId="{7F0156A9-E86C-4D73-8213-1F052A6AC6A2}" type="presOf" srcId="{C1D5BFDF-790C-4B60-B54B-D7795A00DB16}" destId="{57BF5959-961D-42BE-B50F-994CCC1DBCA6}" srcOrd="0" destOrd="3" presId="urn:microsoft.com/office/officeart/2005/8/layout/vList5"/>
    <dgm:cxn modelId="{6AD72733-35F3-423B-BAB6-2F77271E6635}" type="presOf" srcId="{6DFF7DD0-15E9-44C2-A322-C3675EAB255C}" destId="{57BF5959-961D-42BE-B50F-994CCC1DBCA6}" srcOrd="0" destOrd="7" presId="urn:microsoft.com/office/officeart/2005/8/layout/vList5"/>
    <dgm:cxn modelId="{51E3CE64-552B-4EC3-97E1-E23BB221C060}" type="presOf" srcId="{CCA32D59-74AB-4BC1-9428-DD926CEB7AD1}" destId="{4B0EE234-8ABF-4593-9A3B-6625F4E292F1}" srcOrd="0" destOrd="0" presId="urn:microsoft.com/office/officeart/2005/8/layout/vList5"/>
    <dgm:cxn modelId="{605E881A-C0ED-40F2-93D7-32AB128FFD59}" srcId="{8D9A1C6E-B105-4684-AF67-757CDC3518A8}" destId="{6CAB8B2C-967F-4AAA-A9B7-F0797EA6A1AE}" srcOrd="2" destOrd="0" parTransId="{965637DB-AF1F-47BC-B498-8BC50B87CB39}" sibTransId="{A382B184-D967-4322-B828-84B9FBA6ABB8}"/>
    <dgm:cxn modelId="{307E60DB-92A8-4E8A-AA88-0D3E2EA7ABA7}" srcId="{8D9A1C6E-B105-4684-AF67-757CDC3518A8}" destId="{D928D101-AE05-4FA0-8DFC-33A885154F8B}" srcOrd="4" destOrd="0" parTransId="{B259EF90-616C-4DA2-BCBC-D9788E7C9AB5}" sibTransId="{B5145F11-D9AC-4E99-B365-FCBE58E860FE}"/>
    <dgm:cxn modelId="{6363D4FC-9E15-4149-A00E-05A6CDB1AA23}" srcId="{BD69C668-E14C-4838-AB92-B0541DEE2331}" destId="{C1D5BFDF-790C-4B60-B54B-D7795A00DB16}" srcOrd="0" destOrd="0" parTransId="{8037D887-81A5-47D5-BB58-8475E773869A}" sibTransId="{70481DF1-EBE1-4273-BFBD-8A79B19F4856}"/>
    <dgm:cxn modelId="{6AF7DF96-A9F7-46FC-978E-01D9004D9707}" type="presOf" srcId="{66E35C21-4E78-44A2-8695-FCB37263854A}" destId="{57BF5959-961D-42BE-B50F-994CCC1DBCA6}" srcOrd="0" destOrd="1" presId="urn:microsoft.com/office/officeart/2005/8/layout/vList5"/>
    <dgm:cxn modelId="{596EF430-6D40-4615-8E98-AE06EAD39E4A}" type="presOf" srcId="{E475988C-B6D8-4BF5-AFE6-5785E295C733}" destId="{57BF5959-961D-42BE-B50F-994CCC1DBCA6}" srcOrd="0" destOrd="5" presId="urn:microsoft.com/office/officeart/2005/8/layout/vList5"/>
    <dgm:cxn modelId="{22CF1B2D-7C42-4EEB-9A10-B0EA70D5CC64}" type="presOf" srcId="{6CAB8B2C-967F-4AAA-A9B7-F0797EA6A1AE}" destId="{57BF5959-961D-42BE-B50F-994CCC1DBCA6}" srcOrd="0" destOrd="4" presId="urn:microsoft.com/office/officeart/2005/8/layout/vList5"/>
    <dgm:cxn modelId="{C1BA6C74-F255-4D1A-BA50-740163B80B7B}" srcId="{4BBE8DEE-219F-47F8-890F-D082AC8BAAC4}" destId="{66E35C21-4E78-44A2-8695-FCB37263854A}" srcOrd="0" destOrd="0" parTransId="{66C56D92-7A18-450E-9FDE-E42E725EB2DA}" sibTransId="{922BF285-D059-403D-8051-9A5B48332763}"/>
    <dgm:cxn modelId="{F69E46CD-680B-4C18-A4C9-08313925FE94}" srcId="{CCA32D59-74AB-4BC1-9428-DD926CEB7AD1}" destId="{8D9A1C6E-B105-4684-AF67-757CDC3518A8}" srcOrd="0" destOrd="0" parTransId="{4DCF61D0-7ED8-4268-B71F-310E1797DF20}" sibTransId="{B89F6074-F957-40D8-8149-8ECCF5CD9B4D}"/>
    <dgm:cxn modelId="{9A217D34-1D6F-4D4A-971D-A6069428CD5F}" type="presOf" srcId="{8D9A1C6E-B105-4684-AF67-757CDC3518A8}" destId="{126E2DAF-3C15-4F07-A113-A9D880319A57}" srcOrd="0" destOrd="0" presId="urn:microsoft.com/office/officeart/2005/8/layout/vList5"/>
    <dgm:cxn modelId="{5E5A2EE7-E4CD-4563-A69A-02FA0CFFB4D8}" type="presParOf" srcId="{4B0EE234-8ABF-4593-9A3B-6625F4E292F1}" destId="{B33A59EF-317F-4701-899C-43DE7CB9F430}" srcOrd="0" destOrd="0" presId="urn:microsoft.com/office/officeart/2005/8/layout/vList5"/>
    <dgm:cxn modelId="{C6EBFB54-53D8-4E06-87F6-BD9E7032B408}" type="presParOf" srcId="{B33A59EF-317F-4701-899C-43DE7CB9F430}" destId="{126E2DAF-3C15-4F07-A113-A9D880319A57}" srcOrd="0" destOrd="0" presId="urn:microsoft.com/office/officeart/2005/8/layout/vList5"/>
    <dgm:cxn modelId="{8FFFC210-5D79-44C4-B568-3ED6FA53D7C1}" type="presParOf" srcId="{B33A59EF-317F-4701-899C-43DE7CB9F430}" destId="{57BF5959-961D-42BE-B50F-994CCC1DBCA6}"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DDE61A13-72EE-4864-9332-FAF9D6857BF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E41645E-025B-49C2-AF58-C74CC7C8FDE6}">
      <dgm:prSet custT="1"/>
      <dgm:spPr>
        <a:effectLst>
          <a:glow rad="139700">
            <a:schemeClr val="accent1">
              <a:satMod val="175000"/>
              <a:alpha val="40000"/>
            </a:schemeClr>
          </a:glow>
        </a:effectLst>
      </dgm:spPr>
      <dgm:t>
        <a:bodyPr/>
        <a:lstStyle/>
        <a:p>
          <a:pPr rtl="0" eaLnBrk="1" latinLnBrk="0" hangingPunct="1"/>
          <a:r>
            <a:rPr lang="en-US" sz="2800" b="1" dirty="0"/>
            <a:t>Where are we now?</a:t>
          </a:r>
          <a:endParaRPr lang="en-ZA" sz="2800" dirty="0"/>
        </a:p>
      </dgm:t>
    </dgm:pt>
    <dgm:pt modelId="{74B05567-CAAD-4D99-993D-162A95B750ED}" type="parTrans" cxnId="{3A0A4A2D-33D5-49C0-8A7F-F91B83A4A9A1}">
      <dgm:prSet/>
      <dgm:spPr/>
      <dgm:t>
        <a:bodyPr/>
        <a:lstStyle/>
        <a:p>
          <a:endParaRPr lang="en-US"/>
        </a:p>
      </dgm:t>
    </dgm:pt>
    <dgm:pt modelId="{3AA2743D-4A24-4F5E-B295-63097678EE07}" type="sibTrans" cxnId="{3A0A4A2D-33D5-49C0-8A7F-F91B83A4A9A1}">
      <dgm:prSet/>
      <dgm:spPr/>
      <dgm:t>
        <a:bodyPr/>
        <a:lstStyle/>
        <a:p>
          <a:endParaRPr lang="en-US"/>
        </a:p>
      </dgm:t>
    </dgm:pt>
    <dgm:pt modelId="{E28EBEF7-831D-4073-9C49-CD2D07D8975E}" type="pres">
      <dgm:prSet presAssocID="{DDE61A13-72EE-4864-9332-FAF9D6857BF3}" presName="linear" presStyleCnt="0">
        <dgm:presLayoutVars>
          <dgm:animLvl val="lvl"/>
          <dgm:resizeHandles val="exact"/>
        </dgm:presLayoutVars>
      </dgm:prSet>
      <dgm:spPr/>
      <dgm:t>
        <a:bodyPr/>
        <a:lstStyle/>
        <a:p>
          <a:endParaRPr lang="en-ZA"/>
        </a:p>
      </dgm:t>
    </dgm:pt>
    <dgm:pt modelId="{9A733935-654E-4F1A-90FE-9DF6FF121284}" type="pres">
      <dgm:prSet presAssocID="{1E41645E-025B-49C2-AF58-C74CC7C8FDE6}" presName="parentText" presStyleLbl="node1" presStyleIdx="0" presStyleCnt="1">
        <dgm:presLayoutVars>
          <dgm:chMax val="0"/>
          <dgm:bulletEnabled val="1"/>
        </dgm:presLayoutVars>
      </dgm:prSet>
      <dgm:spPr/>
      <dgm:t>
        <a:bodyPr/>
        <a:lstStyle/>
        <a:p>
          <a:endParaRPr lang="en-ZA"/>
        </a:p>
      </dgm:t>
    </dgm:pt>
  </dgm:ptLst>
  <dgm:cxnLst>
    <dgm:cxn modelId="{95D07EC2-6D5D-4A8A-AF26-9C5C24213B85}" type="presOf" srcId="{DDE61A13-72EE-4864-9332-FAF9D6857BF3}" destId="{E28EBEF7-831D-4073-9C49-CD2D07D8975E}" srcOrd="0" destOrd="0" presId="urn:microsoft.com/office/officeart/2005/8/layout/vList2"/>
    <dgm:cxn modelId="{3A0A4A2D-33D5-49C0-8A7F-F91B83A4A9A1}" srcId="{DDE61A13-72EE-4864-9332-FAF9D6857BF3}" destId="{1E41645E-025B-49C2-AF58-C74CC7C8FDE6}" srcOrd="0" destOrd="0" parTransId="{74B05567-CAAD-4D99-993D-162A95B750ED}" sibTransId="{3AA2743D-4A24-4F5E-B295-63097678EE07}"/>
    <dgm:cxn modelId="{3CBFD27C-045D-4431-A3C5-C63DDD5E5EE1}" type="presOf" srcId="{1E41645E-025B-49C2-AF58-C74CC7C8FDE6}" destId="{9A733935-654E-4F1A-90FE-9DF6FF121284}" srcOrd="0" destOrd="0" presId="urn:microsoft.com/office/officeart/2005/8/layout/vList2"/>
    <dgm:cxn modelId="{23FBF4FD-4DFD-4985-822E-911A4E0F3242}" type="presParOf" srcId="{E28EBEF7-831D-4073-9C49-CD2D07D8975E}" destId="{9A733935-654E-4F1A-90FE-9DF6FF12128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CCA32D59-74AB-4BC1-9428-DD926CEB7AD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26727D34-4B39-475F-9430-127AB5773DB0}">
      <dgm:prSet/>
      <dgm:spPr/>
      <dgm:t>
        <a:bodyPr/>
        <a:lstStyle/>
        <a:p>
          <a:pPr rtl="0" eaLnBrk="1" latinLnBrk="0" hangingPunct="1"/>
          <a:r>
            <a:rPr lang="en-US" b="1"/>
            <a:t>Was it worth it</a:t>
          </a:r>
          <a:endParaRPr lang="en-ZA"/>
        </a:p>
      </dgm:t>
    </dgm:pt>
    <dgm:pt modelId="{7CCE3E5C-A623-4191-B26B-1BEE855B2EE4}" type="parTrans" cxnId="{B2A836F9-78DE-44E6-8B58-E292A132800E}">
      <dgm:prSet/>
      <dgm:spPr/>
      <dgm:t>
        <a:bodyPr/>
        <a:lstStyle/>
        <a:p>
          <a:endParaRPr lang="en-ZA"/>
        </a:p>
      </dgm:t>
    </dgm:pt>
    <dgm:pt modelId="{DF36961F-BBD5-41C7-B29B-1258EDD9429A}" type="sibTrans" cxnId="{B2A836F9-78DE-44E6-8B58-E292A132800E}">
      <dgm:prSet/>
      <dgm:spPr/>
      <dgm:t>
        <a:bodyPr/>
        <a:lstStyle/>
        <a:p>
          <a:endParaRPr lang="en-ZA"/>
        </a:p>
      </dgm:t>
    </dgm:pt>
    <dgm:pt modelId="{6A4EAFF5-2880-4DCD-B740-D18CBE210BE7}">
      <dgm:prSet/>
      <dgm:spPr/>
      <dgm:t>
        <a:bodyPr/>
        <a:lstStyle/>
        <a:p>
          <a:pPr rtl="0" eaLnBrk="1" latinLnBrk="0" hangingPunct="1"/>
          <a:r>
            <a:rPr lang="en-US" dirty="0"/>
            <a:t>The end-users provided very positive feedback on the modernized functionality</a:t>
          </a:r>
          <a:endParaRPr lang="en-ZA" dirty="0"/>
        </a:p>
      </dgm:t>
    </dgm:pt>
    <dgm:pt modelId="{6E454517-A95D-4DFC-8EEE-B2E8697D6DA6}" type="parTrans" cxnId="{0E0FCF69-57E2-4F6D-AEB7-3E8829357AEA}">
      <dgm:prSet/>
      <dgm:spPr/>
      <dgm:t>
        <a:bodyPr/>
        <a:lstStyle/>
        <a:p>
          <a:endParaRPr lang="en-ZA"/>
        </a:p>
      </dgm:t>
    </dgm:pt>
    <dgm:pt modelId="{EB7F1969-0353-460B-9C12-0F936586A78A}" type="sibTrans" cxnId="{0E0FCF69-57E2-4F6D-AEB7-3E8829357AEA}">
      <dgm:prSet/>
      <dgm:spPr/>
      <dgm:t>
        <a:bodyPr/>
        <a:lstStyle/>
        <a:p>
          <a:endParaRPr lang="en-ZA"/>
        </a:p>
      </dgm:t>
    </dgm:pt>
    <dgm:pt modelId="{03241340-9371-462D-AABF-42BDD23B62E2}">
      <dgm:prSet/>
      <dgm:spPr/>
      <dgm:t>
        <a:bodyPr/>
        <a:lstStyle/>
        <a:p>
          <a:pPr rtl="0" eaLnBrk="1" latinLnBrk="0" hangingPunct="1"/>
          <a:r>
            <a:rPr lang="en-US" dirty="0"/>
            <a:t>Considering a snapshot of the environment before the modernization project and now, the improvements made have streamlined the development and release process substantially</a:t>
          </a:r>
          <a:endParaRPr lang="en-ZA" dirty="0"/>
        </a:p>
      </dgm:t>
    </dgm:pt>
    <dgm:pt modelId="{9EF7D993-9DAD-4493-ACB3-83AA3AE0F696}" type="parTrans" cxnId="{AECCDC70-68D0-4B11-8A45-8337B6171C6D}">
      <dgm:prSet/>
      <dgm:spPr/>
      <dgm:t>
        <a:bodyPr/>
        <a:lstStyle/>
        <a:p>
          <a:endParaRPr lang="en-ZA"/>
        </a:p>
      </dgm:t>
    </dgm:pt>
    <dgm:pt modelId="{D6E3A5E3-397C-4B7E-9277-BD10D1B23910}" type="sibTrans" cxnId="{AECCDC70-68D0-4B11-8A45-8337B6171C6D}">
      <dgm:prSet/>
      <dgm:spPr/>
      <dgm:t>
        <a:bodyPr/>
        <a:lstStyle/>
        <a:p>
          <a:endParaRPr lang="en-ZA"/>
        </a:p>
      </dgm:t>
    </dgm:pt>
    <dgm:pt modelId="{358D392C-E99F-4B71-BFF1-8CA332F9182A}">
      <dgm:prSet/>
      <dgm:spPr/>
      <dgm:t>
        <a:bodyPr/>
        <a:lstStyle/>
        <a:p>
          <a:pPr rtl="0" eaLnBrk="1" latinLnBrk="0" hangingPunct="1"/>
          <a:r>
            <a:rPr lang="en-US" dirty="0"/>
            <a:t>Fundamentally changing the underlying architecture of the application now allows for easier, more structured integration</a:t>
          </a:r>
          <a:endParaRPr lang="en-ZA" dirty="0"/>
        </a:p>
      </dgm:t>
    </dgm:pt>
    <dgm:pt modelId="{F71EEDC4-210C-4686-80F6-264E361C1232}" type="parTrans" cxnId="{695CFF4B-A616-4266-956E-40A258D44D84}">
      <dgm:prSet/>
      <dgm:spPr/>
      <dgm:t>
        <a:bodyPr/>
        <a:lstStyle/>
        <a:p>
          <a:endParaRPr lang="en-ZA"/>
        </a:p>
      </dgm:t>
    </dgm:pt>
    <dgm:pt modelId="{6623A15A-EBF8-4E0B-ACAD-4C458595E7F6}" type="sibTrans" cxnId="{695CFF4B-A616-4266-956E-40A258D44D84}">
      <dgm:prSet/>
      <dgm:spPr/>
      <dgm:t>
        <a:bodyPr/>
        <a:lstStyle/>
        <a:p>
          <a:endParaRPr lang="en-ZA"/>
        </a:p>
      </dgm:t>
    </dgm:pt>
    <dgm:pt modelId="{D5E458C3-0568-42B5-A989-28AA1E4F8463}">
      <dgm:prSet/>
      <dgm:spPr/>
      <dgm:t>
        <a:bodyPr/>
        <a:lstStyle/>
        <a:p>
          <a:pPr rtl="0" eaLnBrk="1" latinLnBrk="0" hangingPunct="1"/>
          <a:endParaRPr lang="en-ZA" dirty="0"/>
        </a:p>
      </dgm:t>
    </dgm:pt>
    <dgm:pt modelId="{3D440977-D85B-4383-9F79-9D8C7EBAEA7D}" type="parTrans" cxnId="{0BBF2125-7B5E-48E1-9EFB-D14936FB0D8C}">
      <dgm:prSet/>
      <dgm:spPr/>
    </dgm:pt>
    <dgm:pt modelId="{FC714F54-4BBB-4668-A57B-B62E9A0B1083}" type="sibTrans" cxnId="{0BBF2125-7B5E-48E1-9EFB-D14936FB0D8C}">
      <dgm:prSet/>
      <dgm:spPr/>
    </dgm:pt>
    <dgm:pt modelId="{17A17809-C7A7-4FA7-97BA-40029FFD7988}">
      <dgm:prSet/>
      <dgm:spPr/>
      <dgm:t>
        <a:bodyPr/>
        <a:lstStyle/>
        <a:p>
          <a:pPr rtl="0" eaLnBrk="1" latinLnBrk="0" hangingPunct="1"/>
          <a:endParaRPr lang="en-ZA" dirty="0"/>
        </a:p>
      </dgm:t>
    </dgm:pt>
    <dgm:pt modelId="{B7CE0057-2E94-40E1-B79E-98CFD374762C}" type="parTrans" cxnId="{1FC19CA2-4DC6-41A7-8A1D-0A886905A119}">
      <dgm:prSet/>
      <dgm:spPr/>
    </dgm:pt>
    <dgm:pt modelId="{5DF37692-BC6E-4BE4-880B-066757FD0A4A}" type="sibTrans" cxnId="{1FC19CA2-4DC6-41A7-8A1D-0A886905A119}">
      <dgm:prSet/>
      <dgm:spPr/>
    </dgm:pt>
    <dgm:pt modelId="{4B0EE234-8ABF-4593-9A3B-6625F4E292F1}" type="pres">
      <dgm:prSet presAssocID="{CCA32D59-74AB-4BC1-9428-DD926CEB7AD1}" presName="Name0" presStyleCnt="0">
        <dgm:presLayoutVars>
          <dgm:dir/>
          <dgm:animLvl val="lvl"/>
          <dgm:resizeHandles val="exact"/>
        </dgm:presLayoutVars>
      </dgm:prSet>
      <dgm:spPr/>
      <dgm:t>
        <a:bodyPr/>
        <a:lstStyle/>
        <a:p>
          <a:endParaRPr lang="en-ZA"/>
        </a:p>
      </dgm:t>
    </dgm:pt>
    <dgm:pt modelId="{3791599D-B097-4EE9-AE64-B776848117B7}" type="pres">
      <dgm:prSet presAssocID="{26727D34-4B39-475F-9430-127AB5773DB0}" presName="linNode" presStyleCnt="0"/>
      <dgm:spPr/>
    </dgm:pt>
    <dgm:pt modelId="{95A84D09-1D01-4E36-8CDC-989B66808634}" type="pres">
      <dgm:prSet presAssocID="{26727D34-4B39-475F-9430-127AB5773DB0}" presName="parentText" presStyleLbl="node1" presStyleIdx="0" presStyleCnt="1">
        <dgm:presLayoutVars>
          <dgm:chMax val="1"/>
          <dgm:bulletEnabled val="1"/>
        </dgm:presLayoutVars>
      </dgm:prSet>
      <dgm:spPr/>
      <dgm:t>
        <a:bodyPr/>
        <a:lstStyle/>
        <a:p>
          <a:endParaRPr lang="en-ZA"/>
        </a:p>
      </dgm:t>
    </dgm:pt>
    <dgm:pt modelId="{28088224-78F0-4A8F-8378-CF5210ECE697}" type="pres">
      <dgm:prSet presAssocID="{26727D34-4B39-475F-9430-127AB5773DB0}" presName="descendantText" presStyleLbl="alignAccFollowNode1" presStyleIdx="0" presStyleCnt="1" custScaleY="117857">
        <dgm:presLayoutVars>
          <dgm:bulletEnabled val="1"/>
        </dgm:presLayoutVars>
      </dgm:prSet>
      <dgm:spPr/>
      <dgm:t>
        <a:bodyPr/>
        <a:lstStyle/>
        <a:p>
          <a:endParaRPr lang="en-ZA"/>
        </a:p>
      </dgm:t>
    </dgm:pt>
  </dgm:ptLst>
  <dgm:cxnLst>
    <dgm:cxn modelId="{18DD3900-CB88-4105-A928-210D5D9F1F23}" type="presOf" srcId="{D5E458C3-0568-42B5-A989-28AA1E4F8463}" destId="{28088224-78F0-4A8F-8378-CF5210ECE697}" srcOrd="0" destOrd="1" presId="urn:microsoft.com/office/officeart/2005/8/layout/vList5"/>
    <dgm:cxn modelId="{95EDCC7E-1417-4FEC-81F2-A2B8203CB274}" type="presOf" srcId="{358D392C-E99F-4B71-BFF1-8CA332F9182A}" destId="{28088224-78F0-4A8F-8378-CF5210ECE697}" srcOrd="0" destOrd="4" presId="urn:microsoft.com/office/officeart/2005/8/layout/vList5"/>
    <dgm:cxn modelId="{695CFF4B-A616-4266-956E-40A258D44D84}" srcId="{26727D34-4B39-475F-9430-127AB5773DB0}" destId="{358D392C-E99F-4B71-BFF1-8CA332F9182A}" srcOrd="4" destOrd="0" parTransId="{F71EEDC4-210C-4686-80F6-264E361C1232}" sibTransId="{6623A15A-EBF8-4E0B-ACAD-4C458595E7F6}"/>
    <dgm:cxn modelId="{1FC19CA2-4DC6-41A7-8A1D-0A886905A119}" srcId="{26727D34-4B39-475F-9430-127AB5773DB0}" destId="{17A17809-C7A7-4FA7-97BA-40029FFD7988}" srcOrd="3" destOrd="0" parTransId="{B7CE0057-2E94-40E1-B79E-98CFD374762C}" sibTransId="{5DF37692-BC6E-4BE4-880B-066757FD0A4A}"/>
    <dgm:cxn modelId="{D8653137-29C3-476D-9FAC-870B9182AC9F}" type="presOf" srcId="{CCA32D59-74AB-4BC1-9428-DD926CEB7AD1}" destId="{4B0EE234-8ABF-4593-9A3B-6625F4E292F1}" srcOrd="0" destOrd="0" presId="urn:microsoft.com/office/officeart/2005/8/layout/vList5"/>
    <dgm:cxn modelId="{0E0FCF69-57E2-4F6D-AEB7-3E8829357AEA}" srcId="{26727D34-4B39-475F-9430-127AB5773DB0}" destId="{6A4EAFF5-2880-4DCD-B740-D18CBE210BE7}" srcOrd="0" destOrd="0" parTransId="{6E454517-A95D-4DFC-8EEE-B2E8697D6DA6}" sibTransId="{EB7F1969-0353-460B-9C12-0F936586A78A}"/>
    <dgm:cxn modelId="{2856F0B6-80EA-41D5-A5AF-029DA0CE524A}" type="presOf" srcId="{26727D34-4B39-475F-9430-127AB5773DB0}" destId="{95A84D09-1D01-4E36-8CDC-989B66808634}" srcOrd="0" destOrd="0" presId="urn:microsoft.com/office/officeart/2005/8/layout/vList5"/>
    <dgm:cxn modelId="{5AA23DA0-D306-4E92-BBE0-16D6B90DCE25}" type="presOf" srcId="{03241340-9371-462D-AABF-42BDD23B62E2}" destId="{28088224-78F0-4A8F-8378-CF5210ECE697}" srcOrd="0" destOrd="2" presId="urn:microsoft.com/office/officeart/2005/8/layout/vList5"/>
    <dgm:cxn modelId="{3BFA8BDA-B49A-4E2B-B37F-657027DB4EBC}" type="presOf" srcId="{6A4EAFF5-2880-4DCD-B740-D18CBE210BE7}" destId="{28088224-78F0-4A8F-8378-CF5210ECE697}" srcOrd="0" destOrd="0" presId="urn:microsoft.com/office/officeart/2005/8/layout/vList5"/>
    <dgm:cxn modelId="{AECCDC70-68D0-4B11-8A45-8337B6171C6D}" srcId="{26727D34-4B39-475F-9430-127AB5773DB0}" destId="{03241340-9371-462D-AABF-42BDD23B62E2}" srcOrd="2" destOrd="0" parTransId="{9EF7D993-9DAD-4493-ACB3-83AA3AE0F696}" sibTransId="{D6E3A5E3-397C-4B7E-9277-BD10D1B23910}"/>
    <dgm:cxn modelId="{0BBF2125-7B5E-48E1-9EFB-D14936FB0D8C}" srcId="{26727D34-4B39-475F-9430-127AB5773DB0}" destId="{D5E458C3-0568-42B5-A989-28AA1E4F8463}" srcOrd="1" destOrd="0" parTransId="{3D440977-D85B-4383-9F79-9D8C7EBAEA7D}" sibTransId="{FC714F54-4BBB-4668-A57B-B62E9A0B1083}"/>
    <dgm:cxn modelId="{92BD9B39-6331-4998-A80C-67076749F7EE}" type="presOf" srcId="{17A17809-C7A7-4FA7-97BA-40029FFD7988}" destId="{28088224-78F0-4A8F-8378-CF5210ECE697}" srcOrd="0" destOrd="3" presId="urn:microsoft.com/office/officeart/2005/8/layout/vList5"/>
    <dgm:cxn modelId="{B2A836F9-78DE-44E6-8B58-E292A132800E}" srcId="{CCA32D59-74AB-4BC1-9428-DD926CEB7AD1}" destId="{26727D34-4B39-475F-9430-127AB5773DB0}" srcOrd="0" destOrd="0" parTransId="{7CCE3E5C-A623-4191-B26B-1BEE855B2EE4}" sibTransId="{DF36961F-BBD5-41C7-B29B-1258EDD9429A}"/>
    <dgm:cxn modelId="{7E3167A9-1BF1-4340-A87A-D675924DA3E2}" type="presParOf" srcId="{4B0EE234-8ABF-4593-9A3B-6625F4E292F1}" destId="{3791599D-B097-4EE9-AE64-B776848117B7}" srcOrd="0" destOrd="0" presId="urn:microsoft.com/office/officeart/2005/8/layout/vList5"/>
    <dgm:cxn modelId="{3E43BE7D-80FD-4866-8E87-349F31750044}" type="presParOf" srcId="{3791599D-B097-4EE9-AE64-B776848117B7}" destId="{95A84D09-1D01-4E36-8CDC-989B66808634}" srcOrd="0" destOrd="0" presId="urn:microsoft.com/office/officeart/2005/8/layout/vList5"/>
    <dgm:cxn modelId="{888B4733-C352-4E51-9581-54EA58143552}" type="presParOf" srcId="{3791599D-B097-4EE9-AE64-B776848117B7}" destId="{28088224-78F0-4A8F-8378-CF5210ECE697}"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DDE61A13-72EE-4864-9332-FAF9D6857BF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E41645E-025B-49C2-AF58-C74CC7C8FDE6}">
      <dgm:prSet custT="1"/>
      <dgm:spPr>
        <a:effectLst>
          <a:glow rad="139700">
            <a:schemeClr val="accent1">
              <a:satMod val="175000"/>
              <a:alpha val="40000"/>
            </a:schemeClr>
          </a:glow>
        </a:effectLst>
      </dgm:spPr>
      <dgm:t>
        <a:bodyPr/>
        <a:lstStyle/>
        <a:p>
          <a:pPr rtl="0" eaLnBrk="1" latinLnBrk="0" hangingPunct="1"/>
          <a:r>
            <a:rPr lang="en-US" sz="2800" b="1" dirty="0"/>
            <a:t>Where are we now?</a:t>
          </a:r>
          <a:endParaRPr lang="en-ZA" sz="2800" dirty="0"/>
        </a:p>
      </dgm:t>
    </dgm:pt>
    <dgm:pt modelId="{74B05567-CAAD-4D99-993D-162A95B750ED}" type="parTrans" cxnId="{3A0A4A2D-33D5-49C0-8A7F-F91B83A4A9A1}">
      <dgm:prSet/>
      <dgm:spPr/>
      <dgm:t>
        <a:bodyPr/>
        <a:lstStyle/>
        <a:p>
          <a:endParaRPr lang="en-US"/>
        </a:p>
      </dgm:t>
    </dgm:pt>
    <dgm:pt modelId="{3AA2743D-4A24-4F5E-B295-63097678EE07}" type="sibTrans" cxnId="{3A0A4A2D-33D5-49C0-8A7F-F91B83A4A9A1}">
      <dgm:prSet/>
      <dgm:spPr/>
      <dgm:t>
        <a:bodyPr/>
        <a:lstStyle/>
        <a:p>
          <a:endParaRPr lang="en-US"/>
        </a:p>
      </dgm:t>
    </dgm:pt>
    <dgm:pt modelId="{E28EBEF7-831D-4073-9C49-CD2D07D8975E}" type="pres">
      <dgm:prSet presAssocID="{DDE61A13-72EE-4864-9332-FAF9D6857BF3}" presName="linear" presStyleCnt="0">
        <dgm:presLayoutVars>
          <dgm:animLvl val="lvl"/>
          <dgm:resizeHandles val="exact"/>
        </dgm:presLayoutVars>
      </dgm:prSet>
      <dgm:spPr/>
      <dgm:t>
        <a:bodyPr/>
        <a:lstStyle/>
        <a:p>
          <a:endParaRPr lang="en-ZA"/>
        </a:p>
      </dgm:t>
    </dgm:pt>
    <dgm:pt modelId="{9A733935-654E-4F1A-90FE-9DF6FF121284}" type="pres">
      <dgm:prSet presAssocID="{1E41645E-025B-49C2-AF58-C74CC7C8FDE6}" presName="parentText" presStyleLbl="node1" presStyleIdx="0" presStyleCnt="1">
        <dgm:presLayoutVars>
          <dgm:chMax val="0"/>
          <dgm:bulletEnabled val="1"/>
        </dgm:presLayoutVars>
      </dgm:prSet>
      <dgm:spPr/>
      <dgm:t>
        <a:bodyPr/>
        <a:lstStyle/>
        <a:p>
          <a:endParaRPr lang="en-ZA"/>
        </a:p>
      </dgm:t>
    </dgm:pt>
  </dgm:ptLst>
  <dgm:cxnLst>
    <dgm:cxn modelId="{89005707-98F1-4A88-97ED-263877E77375}" type="presOf" srcId="{1E41645E-025B-49C2-AF58-C74CC7C8FDE6}" destId="{9A733935-654E-4F1A-90FE-9DF6FF121284}" srcOrd="0" destOrd="0" presId="urn:microsoft.com/office/officeart/2005/8/layout/vList2"/>
    <dgm:cxn modelId="{31FE0ECA-F606-4CDF-9EFF-272134BD6DE3}" type="presOf" srcId="{DDE61A13-72EE-4864-9332-FAF9D6857BF3}" destId="{E28EBEF7-831D-4073-9C49-CD2D07D8975E}" srcOrd="0" destOrd="0" presId="urn:microsoft.com/office/officeart/2005/8/layout/vList2"/>
    <dgm:cxn modelId="{3A0A4A2D-33D5-49C0-8A7F-F91B83A4A9A1}" srcId="{DDE61A13-72EE-4864-9332-FAF9D6857BF3}" destId="{1E41645E-025B-49C2-AF58-C74CC7C8FDE6}" srcOrd="0" destOrd="0" parTransId="{74B05567-CAAD-4D99-993D-162A95B750ED}" sibTransId="{3AA2743D-4A24-4F5E-B295-63097678EE07}"/>
    <dgm:cxn modelId="{CE7AFB6E-DE87-4D3F-821D-22AFDE5A9B25}" type="presParOf" srcId="{E28EBEF7-831D-4073-9C49-CD2D07D8975E}" destId="{9A733935-654E-4F1A-90FE-9DF6FF12128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CCA32D59-74AB-4BC1-9428-DD926CEB7AD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1127B26-1931-4A44-B3D7-85E0CEA4038C}">
      <dgm:prSet/>
      <dgm:spPr/>
      <dgm:t>
        <a:bodyPr/>
        <a:lstStyle/>
        <a:p>
          <a:pPr rtl="0" eaLnBrk="1" latinLnBrk="0" hangingPunct="1"/>
          <a:r>
            <a:rPr lang="en-US" b="1" dirty="0"/>
            <a:t>Challenges we find difficult to overcome</a:t>
          </a:r>
          <a:endParaRPr lang="en-ZA" dirty="0"/>
        </a:p>
      </dgm:t>
    </dgm:pt>
    <dgm:pt modelId="{5D8AE5FE-05C5-420B-8330-03BE9FEE2AF2}" type="parTrans" cxnId="{65DE1A52-3878-4DE3-81B4-4F7D24A6B595}">
      <dgm:prSet/>
      <dgm:spPr/>
      <dgm:t>
        <a:bodyPr/>
        <a:lstStyle/>
        <a:p>
          <a:endParaRPr lang="en-ZA"/>
        </a:p>
      </dgm:t>
    </dgm:pt>
    <dgm:pt modelId="{19479A24-C3A4-4AA3-B32C-0C31EB16781F}" type="sibTrans" cxnId="{65DE1A52-3878-4DE3-81B4-4F7D24A6B595}">
      <dgm:prSet/>
      <dgm:spPr/>
      <dgm:t>
        <a:bodyPr/>
        <a:lstStyle/>
        <a:p>
          <a:endParaRPr lang="en-ZA"/>
        </a:p>
      </dgm:t>
    </dgm:pt>
    <dgm:pt modelId="{4A905D2A-ECB5-4870-903F-D41CD00BB4C4}">
      <dgm:prSet custT="1"/>
      <dgm:spPr/>
      <dgm:t>
        <a:bodyPr/>
        <a:lstStyle/>
        <a:p>
          <a:pPr rtl="0" eaLnBrk="1" latinLnBrk="0" hangingPunct="1"/>
          <a:r>
            <a:rPr lang="en-US" sz="2800" dirty="0"/>
            <a:t>Upgrading Legacy development environment from OE10.2.B to OE11</a:t>
          </a:r>
          <a:endParaRPr lang="en-ZA" sz="2800" dirty="0"/>
        </a:p>
      </dgm:t>
    </dgm:pt>
    <dgm:pt modelId="{C91FF91C-04EC-48AE-AE6C-4ED36FF33076}" type="parTrans" cxnId="{F0915727-2FE9-494B-86F4-7259379265C2}">
      <dgm:prSet/>
      <dgm:spPr/>
      <dgm:t>
        <a:bodyPr/>
        <a:lstStyle/>
        <a:p>
          <a:endParaRPr lang="en-ZA"/>
        </a:p>
      </dgm:t>
    </dgm:pt>
    <dgm:pt modelId="{BB8EC0F2-003B-45FF-85F3-9E402A4406BB}" type="sibTrans" cxnId="{F0915727-2FE9-494B-86F4-7259379265C2}">
      <dgm:prSet/>
      <dgm:spPr/>
      <dgm:t>
        <a:bodyPr/>
        <a:lstStyle/>
        <a:p>
          <a:endParaRPr lang="en-ZA"/>
        </a:p>
      </dgm:t>
    </dgm:pt>
    <dgm:pt modelId="{851E0333-71F3-412D-9DC5-1D2E883AB29C}">
      <dgm:prSet custT="1"/>
      <dgm:spPr/>
      <dgm:t>
        <a:bodyPr/>
        <a:lstStyle/>
        <a:p>
          <a:pPr rtl="0" eaLnBrk="1" latinLnBrk="0" hangingPunct="1"/>
          <a:r>
            <a:rPr lang="en-US" sz="2800" dirty="0"/>
            <a:t>Minimizing growth in the Legacy code base</a:t>
          </a:r>
          <a:endParaRPr lang="en-ZA" sz="2800" dirty="0"/>
        </a:p>
      </dgm:t>
    </dgm:pt>
    <dgm:pt modelId="{C9C156BA-47E4-4EA0-A86F-6343D1AF65B5}" type="parTrans" cxnId="{755A83E1-2BB1-4F2D-B76D-383A2E281A09}">
      <dgm:prSet/>
      <dgm:spPr/>
      <dgm:t>
        <a:bodyPr/>
        <a:lstStyle/>
        <a:p>
          <a:endParaRPr lang="en-ZA"/>
        </a:p>
      </dgm:t>
    </dgm:pt>
    <dgm:pt modelId="{750FC5F5-D045-4108-81F1-F499B834ED46}" type="sibTrans" cxnId="{755A83E1-2BB1-4F2D-B76D-383A2E281A09}">
      <dgm:prSet/>
      <dgm:spPr/>
      <dgm:t>
        <a:bodyPr/>
        <a:lstStyle/>
        <a:p>
          <a:endParaRPr lang="en-ZA"/>
        </a:p>
      </dgm:t>
    </dgm:pt>
    <dgm:pt modelId="{E11D1201-84D6-4D2A-8486-791C8CF82001}">
      <dgm:prSet custT="1"/>
      <dgm:spPr/>
      <dgm:t>
        <a:bodyPr/>
        <a:lstStyle/>
        <a:p>
          <a:pPr rtl="0" eaLnBrk="1" latinLnBrk="0" hangingPunct="1"/>
          <a:r>
            <a:rPr lang="en-US" sz="2800" dirty="0"/>
            <a:t>Upskilling development resources in the Legacy Development team</a:t>
          </a:r>
          <a:endParaRPr lang="en-ZA" sz="2800" dirty="0"/>
        </a:p>
      </dgm:t>
    </dgm:pt>
    <dgm:pt modelId="{1DD930AB-C8CD-40CC-9350-A45769A7379E}" type="parTrans" cxnId="{2C11466C-2732-43F0-A8C5-34D1529B41A7}">
      <dgm:prSet/>
      <dgm:spPr/>
      <dgm:t>
        <a:bodyPr/>
        <a:lstStyle/>
        <a:p>
          <a:endParaRPr lang="en-ZA"/>
        </a:p>
      </dgm:t>
    </dgm:pt>
    <dgm:pt modelId="{37787A68-1C96-4BAF-A255-EFF8F633E145}" type="sibTrans" cxnId="{2C11466C-2732-43F0-A8C5-34D1529B41A7}">
      <dgm:prSet/>
      <dgm:spPr/>
      <dgm:t>
        <a:bodyPr/>
        <a:lstStyle/>
        <a:p>
          <a:endParaRPr lang="en-ZA"/>
        </a:p>
      </dgm:t>
    </dgm:pt>
    <dgm:pt modelId="{1AB161ED-8FFC-480B-A564-537CEC133F08}">
      <dgm:prSet custT="1"/>
      <dgm:spPr/>
      <dgm:t>
        <a:bodyPr/>
        <a:lstStyle/>
        <a:p>
          <a:pPr rtl="0" eaLnBrk="1" latinLnBrk="0" hangingPunct="1"/>
          <a:endParaRPr lang="en-ZA" sz="2800" dirty="0"/>
        </a:p>
      </dgm:t>
    </dgm:pt>
    <dgm:pt modelId="{5A52A259-6534-4688-9C80-D7FDDC3C82F6}" type="parTrans" cxnId="{BAFBAFE7-6D8F-42CC-92EE-FAA535118F12}">
      <dgm:prSet/>
      <dgm:spPr/>
    </dgm:pt>
    <dgm:pt modelId="{D90A009E-AB3D-4163-8304-E0D6D60F6104}" type="sibTrans" cxnId="{BAFBAFE7-6D8F-42CC-92EE-FAA535118F12}">
      <dgm:prSet/>
      <dgm:spPr/>
    </dgm:pt>
    <dgm:pt modelId="{01FC14AC-3936-44C3-A5FD-D11D45032869}">
      <dgm:prSet custT="1"/>
      <dgm:spPr/>
      <dgm:t>
        <a:bodyPr/>
        <a:lstStyle/>
        <a:p>
          <a:pPr rtl="0" eaLnBrk="1" latinLnBrk="0" hangingPunct="1"/>
          <a:endParaRPr lang="en-ZA" sz="2800" dirty="0"/>
        </a:p>
      </dgm:t>
    </dgm:pt>
    <dgm:pt modelId="{25FE6F2D-B91F-4AD6-A9F0-F87BC0055E01}" type="parTrans" cxnId="{AD04DA63-4DE8-4553-A5EB-8757A76DF9E0}">
      <dgm:prSet/>
      <dgm:spPr/>
    </dgm:pt>
    <dgm:pt modelId="{39B43AFA-588B-49DC-B0D0-D73B3A9F20BA}" type="sibTrans" cxnId="{AD04DA63-4DE8-4553-A5EB-8757A76DF9E0}">
      <dgm:prSet/>
      <dgm:spPr/>
    </dgm:pt>
    <dgm:pt modelId="{86C40F76-A077-4063-B8BC-DD869C5C6BBE}">
      <dgm:prSet custT="1"/>
      <dgm:spPr/>
      <dgm:t>
        <a:bodyPr/>
        <a:lstStyle/>
        <a:p>
          <a:pPr rtl="0" eaLnBrk="1" latinLnBrk="0" hangingPunct="1"/>
          <a:r>
            <a:rPr lang="en-ZA" sz="2800" dirty="0" smtClean="0"/>
            <a:t>Finally this has been resolved, however, it was only done two years down the line, and has caused rework in some areas of deployment</a:t>
          </a:r>
          <a:endParaRPr lang="en-ZA" sz="2800" dirty="0"/>
        </a:p>
      </dgm:t>
    </dgm:pt>
    <dgm:pt modelId="{2DCBDB1B-5775-4EDD-96D2-20B74BCA1EFE}" type="parTrans" cxnId="{49BB93D4-C087-4D27-BB2C-9E149EB16092}">
      <dgm:prSet/>
      <dgm:spPr/>
    </dgm:pt>
    <dgm:pt modelId="{0AF3975B-E85A-48E6-A200-F9D300E5D05E}" type="sibTrans" cxnId="{49BB93D4-C087-4D27-BB2C-9E149EB16092}">
      <dgm:prSet/>
      <dgm:spPr/>
    </dgm:pt>
    <dgm:pt modelId="{4B0EE234-8ABF-4593-9A3B-6625F4E292F1}" type="pres">
      <dgm:prSet presAssocID="{CCA32D59-74AB-4BC1-9428-DD926CEB7AD1}" presName="Name0" presStyleCnt="0">
        <dgm:presLayoutVars>
          <dgm:dir/>
          <dgm:animLvl val="lvl"/>
          <dgm:resizeHandles val="exact"/>
        </dgm:presLayoutVars>
      </dgm:prSet>
      <dgm:spPr/>
      <dgm:t>
        <a:bodyPr/>
        <a:lstStyle/>
        <a:p>
          <a:endParaRPr lang="en-ZA"/>
        </a:p>
      </dgm:t>
    </dgm:pt>
    <dgm:pt modelId="{81DF9B3D-7C37-42E1-AF99-9ADC2B7BF592}" type="pres">
      <dgm:prSet presAssocID="{61127B26-1931-4A44-B3D7-85E0CEA4038C}" presName="linNode" presStyleCnt="0"/>
      <dgm:spPr/>
    </dgm:pt>
    <dgm:pt modelId="{8E4F905E-0D82-4940-ABCE-E6854F294D40}" type="pres">
      <dgm:prSet presAssocID="{61127B26-1931-4A44-B3D7-85E0CEA4038C}" presName="parentText" presStyleLbl="node1" presStyleIdx="0" presStyleCnt="1">
        <dgm:presLayoutVars>
          <dgm:chMax val="1"/>
          <dgm:bulletEnabled val="1"/>
        </dgm:presLayoutVars>
      </dgm:prSet>
      <dgm:spPr/>
      <dgm:t>
        <a:bodyPr/>
        <a:lstStyle/>
        <a:p>
          <a:endParaRPr lang="en-ZA"/>
        </a:p>
      </dgm:t>
    </dgm:pt>
    <dgm:pt modelId="{4BD18A62-5906-4C86-8B9D-20D81D592A99}" type="pres">
      <dgm:prSet presAssocID="{61127B26-1931-4A44-B3D7-85E0CEA4038C}" presName="descendantText" presStyleLbl="alignAccFollowNode1" presStyleIdx="0" presStyleCnt="1" custScaleY="116185">
        <dgm:presLayoutVars>
          <dgm:bulletEnabled val="1"/>
        </dgm:presLayoutVars>
      </dgm:prSet>
      <dgm:spPr/>
      <dgm:t>
        <a:bodyPr/>
        <a:lstStyle/>
        <a:p>
          <a:endParaRPr lang="en-ZA"/>
        </a:p>
      </dgm:t>
    </dgm:pt>
  </dgm:ptLst>
  <dgm:cxnLst>
    <dgm:cxn modelId="{A6C5A956-54EB-4EEC-9935-429578A5057D}" type="presOf" srcId="{61127B26-1931-4A44-B3D7-85E0CEA4038C}" destId="{8E4F905E-0D82-4940-ABCE-E6854F294D40}" srcOrd="0" destOrd="0" presId="urn:microsoft.com/office/officeart/2005/8/layout/vList5"/>
    <dgm:cxn modelId="{65DE1A52-3878-4DE3-81B4-4F7D24A6B595}" srcId="{CCA32D59-74AB-4BC1-9428-DD926CEB7AD1}" destId="{61127B26-1931-4A44-B3D7-85E0CEA4038C}" srcOrd="0" destOrd="0" parTransId="{5D8AE5FE-05C5-420B-8330-03BE9FEE2AF2}" sibTransId="{19479A24-C3A4-4AA3-B32C-0C31EB16781F}"/>
    <dgm:cxn modelId="{BAFBAFE7-6D8F-42CC-92EE-FAA535118F12}" srcId="{61127B26-1931-4A44-B3D7-85E0CEA4038C}" destId="{1AB161ED-8FFC-480B-A564-537CEC133F08}" srcOrd="1" destOrd="0" parTransId="{5A52A259-6534-4688-9C80-D7FDDC3C82F6}" sibTransId="{D90A009E-AB3D-4163-8304-E0D6D60F6104}"/>
    <dgm:cxn modelId="{E2FA8B1E-0FF9-4D1F-BE77-6192358A1282}" type="presOf" srcId="{851E0333-71F3-412D-9DC5-1D2E883AB29C}" destId="{4BD18A62-5906-4C86-8B9D-20D81D592A99}" srcOrd="0" destOrd="3" presId="urn:microsoft.com/office/officeart/2005/8/layout/vList5"/>
    <dgm:cxn modelId="{755A83E1-2BB1-4F2D-B76D-383A2E281A09}" srcId="{61127B26-1931-4A44-B3D7-85E0CEA4038C}" destId="{851E0333-71F3-412D-9DC5-1D2E883AB29C}" srcOrd="2" destOrd="0" parTransId="{C9C156BA-47E4-4EA0-A86F-6343D1AF65B5}" sibTransId="{750FC5F5-D045-4108-81F1-F499B834ED46}"/>
    <dgm:cxn modelId="{49BB93D4-C087-4D27-BB2C-9E149EB16092}" srcId="{4A905D2A-ECB5-4870-903F-D41CD00BB4C4}" destId="{86C40F76-A077-4063-B8BC-DD869C5C6BBE}" srcOrd="0" destOrd="0" parTransId="{2DCBDB1B-5775-4EDD-96D2-20B74BCA1EFE}" sibTransId="{0AF3975B-E85A-48E6-A200-F9D300E5D05E}"/>
    <dgm:cxn modelId="{3FB2FB8F-2ADE-4D01-B12E-0E31A88103B8}" type="presOf" srcId="{CCA32D59-74AB-4BC1-9428-DD926CEB7AD1}" destId="{4B0EE234-8ABF-4593-9A3B-6625F4E292F1}" srcOrd="0" destOrd="0" presId="urn:microsoft.com/office/officeart/2005/8/layout/vList5"/>
    <dgm:cxn modelId="{AD04DA63-4DE8-4553-A5EB-8757A76DF9E0}" srcId="{61127B26-1931-4A44-B3D7-85E0CEA4038C}" destId="{01FC14AC-3936-44C3-A5FD-D11D45032869}" srcOrd="3" destOrd="0" parTransId="{25FE6F2D-B91F-4AD6-A9F0-F87BC0055E01}" sibTransId="{39B43AFA-588B-49DC-B0D0-D73B3A9F20BA}"/>
    <dgm:cxn modelId="{17CD9BFE-02DE-4E4C-90A1-E2A1E89DABC7}" type="presOf" srcId="{E11D1201-84D6-4D2A-8486-791C8CF82001}" destId="{4BD18A62-5906-4C86-8B9D-20D81D592A99}" srcOrd="0" destOrd="5" presId="urn:microsoft.com/office/officeart/2005/8/layout/vList5"/>
    <dgm:cxn modelId="{0BEF71A0-DB8C-4002-B2BE-E12D5C0A066E}" type="presOf" srcId="{4A905D2A-ECB5-4870-903F-D41CD00BB4C4}" destId="{4BD18A62-5906-4C86-8B9D-20D81D592A99}" srcOrd="0" destOrd="0" presId="urn:microsoft.com/office/officeart/2005/8/layout/vList5"/>
    <dgm:cxn modelId="{2C11466C-2732-43F0-A8C5-34D1529B41A7}" srcId="{61127B26-1931-4A44-B3D7-85E0CEA4038C}" destId="{E11D1201-84D6-4D2A-8486-791C8CF82001}" srcOrd="4" destOrd="0" parTransId="{1DD930AB-C8CD-40CC-9350-A45769A7379E}" sibTransId="{37787A68-1C96-4BAF-A255-EFF8F633E145}"/>
    <dgm:cxn modelId="{C0C2FAB2-3047-41E7-8314-CB64655C4F7D}" type="presOf" srcId="{86C40F76-A077-4063-B8BC-DD869C5C6BBE}" destId="{4BD18A62-5906-4C86-8B9D-20D81D592A99}" srcOrd="0" destOrd="1" presId="urn:microsoft.com/office/officeart/2005/8/layout/vList5"/>
    <dgm:cxn modelId="{3A1FC249-C465-4A59-906D-1623396A8084}" type="presOf" srcId="{1AB161ED-8FFC-480B-A564-537CEC133F08}" destId="{4BD18A62-5906-4C86-8B9D-20D81D592A99}" srcOrd="0" destOrd="2" presId="urn:microsoft.com/office/officeart/2005/8/layout/vList5"/>
    <dgm:cxn modelId="{F0915727-2FE9-494B-86F4-7259379265C2}" srcId="{61127B26-1931-4A44-B3D7-85E0CEA4038C}" destId="{4A905D2A-ECB5-4870-903F-D41CD00BB4C4}" srcOrd="0" destOrd="0" parTransId="{C91FF91C-04EC-48AE-AE6C-4ED36FF33076}" sibTransId="{BB8EC0F2-003B-45FF-85F3-9E402A4406BB}"/>
    <dgm:cxn modelId="{D91FE762-E0BA-4636-B619-79490E5A6613}" type="presOf" srcId="{01FC14AC-3936-44C3-A5FD-D11D45032869}" destId="{4BD18A62-5906-4C86-8B9D-20D81D592A99}" srcOrd="0" destOrd="4" presId="urn:microsoft.com/office/officeart/2005/8/layout/vList5"/>
    <dgm:cxn modelId="{67595DEB-B74D-48D1-8E2A-5AE1E13A9293}" type="presParOf" srcId="{4B0EE234-8ABF-4593-9A3B-6625F4E292F1}" destId="{81DF9B3D-7C37-42E1-AF99-9ADC2B7BF592}" srcOrd="0" destOrd="0" presId="urn:microsoft.com/office/officeart/2005/8/layout/vList5"/>
    <dgm:cxn modelId="{35D2EF2B-9D91-419D-B3BD-142B4385405E}" type="presParOf" srcId="{81DF9B3D-7C37-42E1-AF99-9ADC2B7BF592}" destId="{8E4F905E-0D82-4940-ABCE-E6854F294D40}" srcOrd="0" destOrd="0" presId="urn:microsoft.com/office/officeart/2005/8/layout/vList5"/>
    <dgm:cxn modelId="{D1C0D75D-69B2-42BA-BFE8-C3F40467B671}" type="presParOf" srcId="{81DF9B3D-7C37-42E1-AF99-9ADC2B7BF592}" destId="{4BD18A62-5906-4C86-8B9D-20D81D592A99}"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BD6C3790-DC1C-4E69-BE7D-8EBC427DABC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AD6C1CB-D5B6-4799-9256-605C2969C4EA}">
      <dgm:prSet custT="1"/>
      <dgm:spPr>
        <a:effectLst>
          <a:glow rad="139700">
            <a:schemeClr val="accent1">
              <a:satMod val="175000"/>
              <a:alpha val="40000"/>
            </a:schemeClr>
          </a:glow>
        </a:effectLst>
      </dgm:spPr>
      <dgm:t>
        <a:bodyPr/>
        <a:lstStyle/>
        <a:p>
          <a:pPr rtl="0" eaLnBrk="1" latinLnBrk="0" hangingPunct="1"/>
          <a:r>
            <a:rPr lang="en-ZA" sz="2800" b="1" dirty="0"/>
            <a:t>Important Considerations</a:t>
          </a:r>
          <a:endParaRPr lang="en-ZA" sz="2800" dirty="0"/>
        </a:p>
      </dgm:t>
    </dgm:pt>
    <dgm:pt modelId="{B4705AD7-DEE6-4824-93F5-94CDFF2A9E74}" type="parTrans" cxnId="{19F4576C-5AFB-4159-B75D-0BB1E2228340}">
      <dgm:prSet/>
      <dgm:spPr/>
      <dgm:t>
        <a:bodyPr/>
        <a:lstStyle/>
        <a:p>
          <a:endParaRPr lang="en-US"/>
        </a:p>
      </dgm:t>
    </dgm:pt>
    <dgm:pt modelId="{09050831-3215-4F8C-B23A-08DC8C3A883F}" type="sibTrans" cxnId="{19F4576C-5AFB-4159-B75D-0BB1E2228340}">
      <dgm:prSet/>
      <dgm:spPr/>
      <dgm:t>
        <a:bodyPr/>
        <a:lstStyle/>
        <a:p>
          <a:endParaRPr lang="en-US"/>
        </a:p>
      </dgm:t>
    </dgm:pt>
    <dgm:pt modelId="{ABCC308E-2A50-47BF-90FD-16940D900028}" type="pres">
      <dgm:prSet presAssocID="{BD6C3790-DC1C-4E69-BE7D-8EBC427DABC1}" presName="linear" presStyleCnt="0">
        <dgm:presLayoutVars>
          <dgm:animLvl val="lvl"/>
          <dgm:resizeHandles val="exact"/>
        </dgm:presLayoutVars>
      </dgm:prSet>
      <dgm:spPr/>
      <dgm:t>
        <a:bodyPr/>
        <a:lstStyle/>
        <a:p>
          <a:endParaRPr lang="en-ZA"/>
        </a:p>
      </dgm:t>
    </dgm:pt>
    <dgm:pt modelId="{A4059870-C93D-48D5-8749-009DDB2A44E0}" type="pres">
      <dgm:prSet presAssocID="{BAD6C1CB-D5B6-4799-9256-605C2969C4EA}" presName="parentText" presStyleLbl="node1" presStyleIdx="0" presStyleCnt="1">
        <dgm:presLayoutVars>
          <dgm:chMax val="0"/>
          <dgm:bulletEnabled val="1"/>
        </dgm:presLayoutVars>
      </dgm:prSet>
      <dgm:spPr/>
      <dgm:t>
        <a:bodyPr/>
        <a:lstStyle/>
        <a:p>
          <a:endParaRPr lang="en-ZA"/>
        </a:p>
      </dgm:t>
    </dgm:pt>
  </dgm:ptLst>
  <dgm:cxnLst>
    <dgm:cxn modelId="{1B6D4F32-83D7-43C1-9691-5DDDEFA5D709}" type="presOf" srcId="{BD6C3790-DC1C-4E69-BE7D-8EBC427DABC1}" destId="{ABCC308E-2A50-47BF-90FD-16940D900028}" srcOrd="0" destOrd="0" presId="urn:microsoft.com/office/officeart/2005/8/layout/vList2"/>
    <dgm:cxn modelId="{19F4576C-5AFB-4159-B75D-0BB1E2228340}" srcId="{BD6C3790-DC1C-4E69-BE7D-8EBC427DABC1}" destId="{BAD6C1CB-D5B6-4799-9256-605C2969C4EA}" srcOrd="0" destOrd="0" parTransId="{B4705AD7-DEE6-4824-93F5-94CDFF2A9E74}" sibTransId="{09050831-3215-4F8C-B23A-08DC8C3A883F}"/>
    <dgm:cxn modelId="{39287061-F2AE-4A52-9B90-BEA043DD34C4}" type="presOf" srcId="{BAD6C1CB-D5B6-4799-9256-605C2969C4EA}" destId="{A4059870-C93D-48D5-8749-009DDB2A44E0}" srcOrd="0" destOrd="0" presId="urn:microsoft.com/office/officeart/2005/8/layout/vList2"/>
    <dgm:cxn modelId="{EA8163E1-1A53-4D19-8F66-153730F03EF7}" type="presParOf" srcId="{ABCC308E-2A50-47BF-90FD-16940D900028}" destId="{A4059870-C93D-48D5-8749-009DDB2A44E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E08177C6-39A0-41B7-8F73-22EC272A3DA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C1B62050-7C45-4CB3-8FCC-C1264D0D4C6D}">
      <dgm:prSet/>
      <dgm:spPr/>
      <dgm:t>
        <a:bodyPr/>
        <a:lstStyle/>
        <a:p>
          <a:pPr rtl="0" eaLnBrk="1" latinLnBrk="0" hangingPunct="1">
            <a:buClrTx/>
            <a:buSzPts val="2400"/>
            <a:buFont typeface="Arial" panose="020B0604020202020204" pitchFamily="34" charset="0"/>
            <a:buNone/>
          </a:pPr>
          <a:r>
            <a:rPr lang="en-ZA" b="1" dirty="0"/>
            <a:t>Is your company ready for modernization</a:t>
          </a:r>
          <a:endParaRPr lang="en-ZA" dirty="0"/>
        </a:p>
      </dgm:t>
    </dgm:pt>
    <dgm:pt modelId="{8A79D165-2F40-4C44-BA10-C64BE7ADE009}" type="parTrans" cxnId="{D48E1C46-3239-4C10-8EA9-B63C12CF567C}">
      <dgm:prSet/>
      <dgm:spPr/>
      <dgm:t>
        <a:bodyPr/>
        <a:lstStyle/>
        <a:p>
          <a:endParaRPr lang="en-US"/>
        </a:p>
      </dgm:t>
    </dgm:pt>
    <dgm:pt modelId="{1F09F37F-0A16-47C7-BBBA-D9F2DF5AB285}" type="sibTrans" cxnId="{D48E1C46-3239-4C10-8EA9-B63C12CF567C}">
      <dgm:prSet/>
      <dgm:spPr/>
      <dgm:t>
        <a:bodyPr/>
        <a:lstStyle/>
        <a:p>
          <a:endParaRPr lang="en-US"/>
        </a:p>
      </dgm:t>
    </dgm:pt>
    <dgm:pt modelId="{51C50247-2194-4A93-9F41-141A0B7B8FED}">
      <dgm:prSet/>
      <dgm:spPr/>
      <dgm:t>
        <a:bodyPr/>
        <a:lstStyle/>
        <a:p>
          <a:pPr rtl="0" eaLnBrk="1" latinLnBrk="0" hangingPunct="1"/>
          <a:r>
            <a:rPr lang="en-ZA" dirty="0"/>
            <a:t>Most of the companies considering modernization have been around for a long time.  Generally this means that the processes and procedures are cemented and staff are comfortable with them.</a:t>
          </a:r>
        </a:p>
      </dgm:t>
    </dgm:pt>
    <dgm:pt modelId="{391451F8-4B54-4C80-9C04-D7ED9649D5FE}" type="parTrans" cxnId="{461B18D1-A1DE-47CB-8FD7-5441A54007CB}">
      <dgm:prSet/>
      <dgm:spPr/>
      <dgm:t>
        <a:bodyPr/>
        <a:lstStyle/>
        <a:p>
          <a:endParaRPr lang="en-US"/>
        </a:p>
      </dgm:t>
    </dgm:pt>
    <dgm:pt modelId="{8F275430-5ADA-4197-8790-2442C2FAC26B}" type="sibTrans" cxnId="{461B18D1-A1DE-47CB-8FD7-5441A54007CB}">
      <dgm:prSet/>
      <dgm:spPr/>
      <dgm:t>
        <a:bodyPr/>
        <a:lstStyle/>
        <a:p>
          <a:endParaRPr lang="en-US"/>
        </a:p>
      </dgm:t>
    </dgm:pt>
    <dgm:pt modelId="{B9AF1DE1-6C22-4134-A0A3-1F550D0F258A}">
      <dgm:prSet/>
      <dgm:spPr/>
      <dgm:t>
        <a:bodyPr/>
        <a:lstStyle/>
        <a:p>
          <a:pPr rtl="0" eaLnBrk="1" latinLnBrk="0" hangingPunct="1"/>
          <a:r>
            <a:rPr lang="en-ZA" b="1" dirty="0"/>
            <a:t>Change management</a:t>
          </a:r>
          <a:r>
            <a:rPr lang="en-ZA" dirty="0"/>
            <a:t> might be an important part of the modernization project.  If the change the modernization project brings is not introduced into your company formally, you might be faced with the following problems:</a:t>
          </a:r>
        </a:p>
      </dgm:t>
    </dgm:pt>
    <dgm:pt modelId="{ACD80568-C703-40AE-A8A2-17A2AADE1DE0}" type="parTrans" cxnId="{9D8117D7-52CB-4010-A430-FABE0F560B8D}">
      <dgm:prSet/>
      <dgm:spPr/>
      <dgm:t>
        <a:bodyPr/>
        <a:lstStyle/>
        <a:p>
          <a:endParaRPr lang="en-US"/>
        </a:p>
      </dgm:t>
    </dgm:pt>
    <dgm:pt modelId="{59F80BF1-2495-4FEC-B65C-010C7A80706D}" type="sibTrans" cxnId="{9D8117D7-52CB-4010-A430-FABE0F560B8D}">
      <dgm:prSet/>
      <dgm:spPr/>
      <dgm:t>
        <a:bodyPr/>
        <a:lstStyle/>
        <a:p>
          <a:endParaRPr lang="en-US"/>
        </a:p>
      </dgm:t>
    </dgm:pt>
    <dgm:pt modelId="{18652C02-1E3B-4B1E-A796-9B438E87CC2C}">
      <dgm:prSet/>
      <dgm:spPr/>
      <dgm:t>
        <a:bodyPr/>
        <a:lstStyle/>
        <a:p>
          <a:pPr rtl="0" eaLnBrk="1" latinLnBrk="0" hangingPunct="1"/>
          <a:r>
            <a:rPr lang="en-ZA" dirty="0"/>
            <a:t>You could create an ‘Us’ and ‘Them’ culture</a:t>
          </a:r>
        </a:p>
      </dgm:t>
    </dgm:pt>
    <dgm:pt modelId="{31E72C9C-C824-436A-B4B8-240FD590BEA2}" type="parTrans" cxnId="{DCC85FEB-C8BF-4E26-B54A-40799A0BA654}">
      <dgm:prSet/>
      <dgm:spPr/>
      <dgm:t>
        <a:bodyPr/>
        <a:lstStyle/>
        <a:p>
          <a:endParaRPr lang="en-US"/>
        </a:p>
      </dgm:t>
    </dgm:pt>
    <dgm:pt modelId="{FB9E7AF5-46AC-4603-8EDF-56DE41568AA0}" type="sibTrans" cxnId="{DCC85FEB-C8BF-4E26-B54A-40799A0BA654}">
      <dgm:prSet/>
      <dgm:spPr/>
      <dgm:t>
        <a:bodyPr/>
        <a:lstStyle/>
        <a:p>
          <a:endParaRPr lang="en-US"/>
        </a:p>
      </dgm:t>
    </dgm:pt>
    <dgm:pt modelId="{A3BA225B-9DAF-463F-ACE3-BCCA3DC1C2A9}">
      <dgm:prSet/>
      <dgm:spPr/>
      <dgm:t>
        <a:bodyPr/>
        <a:lstStyle/>
        <a:p>
          <a:pPr rtl="0" eaLnBrk="1" latinLnBrk="0" hangingPunct="1"/>
          <a:r>
            <a:rPr lang="en-ZA" dirty="0"/>
            <a:t>Misinformation regarding the project could spread throughout the company and possibly worse, your customer base</a:t>
          </a:r>
        </a:p>
      </dgm:t>
    </dgm:pt>
    <dgm:pt modelId="{942BA250-DBD0-4234-907D-CED4D00EFF05}" type="parTrans" cxnId="{1FEF83F5-E228-40D5-BB27-5FD582B57ED4}">
      <dgm:prSet/>
      <dgm:spPr/>
      <dgm:t>
        <a:bodyPr/>
        <a:lstStyle/>
        <a:p>
          <a:endParaRPr lang="en-US"/>
        </a:p>
      </dgm:t>
    </dgm:pt>
    <dgm:pt modelId="{7E0F684C-5168-41A0-A55B-99F113F904C9}" type="sibTrans" cxnId="{1FEF83F5-E228-40D5-BB27-5FD582B57ED4}">
      <dgm:prSet/>
      <dgm:spPr/>
      <dgm:t>
        <a:bodyPr/>
        <a:lstStyle/>
        <a:p>
          <a:endParaRPr lang="en-US"/>
        </a:p>
      </dgm:t>
    </dgm:pt>
    <dgm:pt modelId="{882F7948-C066-4D95-A94B-2D69C2698303}">
      <dgm:prSet/>
      <dgm:spPr/>
      <dgm:t>
        <a:bodyPr/>
        <a:lstStyle/>
        <a:p>
          <a:pPr rtl="0" eaLnBrk="1" latinLnBrk="0" hangingPunct="1"/>
          <a:r>
            <a:rPr lang="en-ZA" b="1" dirty="0"/>
            <a:t>Training </a:t>
          </a:r>
          <a:r>
            <a:rPr lang="en-ZA" dirty="0"/>
            <a:t>will most likely be required for a substantial part of the company</a:t>
          </a:r>
        </a:p>
      </dgm:t>
    </dgm:pt>
    <dgm:pt modelId="{4936D072-B625-4E01-8924-23F0C3C9A60D}" type="parTrans" cxnId="{95F9E5ED-485F-45E2-8994-62A23C681B34}">
      <dgm:prSet/>
      <dgm:spPr/>
      <dgm:t>
        <a:bodyPr/>
        <a:lstStyle/>
        <a:p>
          <a:endParaRPr lang="en-US"/>
        </a:p>
      </dgm:t>
    </dgm:pt>
    <dgm:pt modelId="{7BEB4F67-170D-4AA5-9291-AA9590912B91}" type="sibTrans" cxnId="{95F9E5ED-485F-45E2-8994-62A23C681B34}">
      <dgm:prSet/>
      <dgm:spPr/>
      <dgm:t>
        <a:bodyPr/>
        <a:lstStyle/>
        <a:p>
          <a:endParaRPr lang="en-US"/>
        </a:p>
      </dgm:t>
    </dgm:pt>
    <dgm:pt modelId="{EEC1E662-11F4-42B8-A00D-FCB0EC9F6711}">
      <dgm:prSet/>
      <dgm:spPr/>
      <dgm:t>
        <a:bodyPr/>
        <a:lstStyle/>
        <a:p>
          <a:pPr rtl="0" eaLnBrk="1" latinLnBrk="0" hangingPunct="1"/>
          <a:r>
            <a:rPr lang="en-ZA" dirty="0"/>
            <a:t>If you are introducing new technology, you will have to ensure that your development team has the required knowledge to implement solutions based on that technology</a:t>
          </a:r>
        </a:p>
      </dgm:t>
    </dgm:pt>
    <dgm:pt modelId="{8E83A226-D2A0-4FCE-8CE6-66852BBC10EC}" type="parTrans" cxnId="{FEF5BF35-07D2-4B48-8319-E2C043355E44}">
      <dgm:prSet/>
      <dgm:spPr/>
      <dgm:t>
        <a:bodyPr/>
        <a:lstStyle/>
        <a:p>
          <a:endParaRPr lang="en-US"/>
        </a:p>
      </dgm:t>
    </dgm:pt>
    <dgm:pt modelId="{F2B62751-116E-4EFE-B7F5-F6D31DF95B8E}" type="sibTrans" cxnId="{FEF5BF35-07D2-4B48-8319-E2C043355E44}">
      <dgm:prSet/>
      <dgm:spPr/>
      <dgm:t>
        <a:bodyPr/>
        <a:lstStyle/>
        <a:p>
          <a:endParaRPr lang="en-US"/>
        </a:p>
      </dgm:t>
    </dgm:pt>
    <dgm:pt modelId="{ACCE60F4-88FF-4456-9365-50C20C008BEA}">
      <dgm:prSet/>
      <dgm:spPr/>
      <dgm:t>
        <a:bodyPr/>
        <a:lstStyle/>
        <a:p>
          <a:pPr rtl="0" eaLnBrk="1" latinLnBrk="0" hangingPunct="1"/>
          <a:r>
            <a:rPr lang="en-ZA" dirty="0"/>
            <a:t>Changing your design paradigm might leave your help desk team stranded</a:t>
          </a:r>
        </a:p>
      </dgm:t>
    </dgm:pt>
    <dgm:pt modelId="{D321398C-470B-4A46-A99A-74C8341B06BD}" type="parTrans" cxnId="{F07646C0-401E-45F5-882B-595583781E9B}">
      <dgm:prSet/>
      <dgm:spPr/>
      <dgm:t>
        <a:bodyPr/>
        <a:lstStyle/>
        <a:p>
          <a:endParaRPr lang="en-US"/>
        </a:p>
      </dgm:t>
    </dgm:pt>
    <dgm:pt modelId="{D95408C1-396E-4F95-804C-917F5AA048CD}" type="sibTrans" cxnId="{F07646C0-401E-45F5-882B-595583781E9B}">
      <dgm:prSet/>
      <dgm:spPr/>
      <dgm:t>
        <a:bodyPr/>
        <a:lstStyle/>
        <a:p>
          <a:endParaRPr lang="en-US"/>
        </a:p>
      </dgm:t>
    </dgm:pt>
    <dgm:pt modelId="{C43AA6BC-ADF3-4B5E-A561-BB2C7103AD0B}">
      <dgm:prSet/>
      <dgm:spPr/>
      <dgm:t>
        <a:bodyPr/>
        <a:lstStyle/>
        <a:p>
          <a:pPr rtl="0" eaLnBrk="1" latinLnBrk="0" hangingPunct="1"/>
          <a:endParaRPr lang="en-ZA" dirty="0"/>
        </a:p>
      </dgm:t>
    </dgm:pt>
    <dgm:pt modelId="{3210D812-6A23-404D-AFFF-92802386F217}" type="parTrans" cxnId="{B399390B-C2F3-4252-A671-5D441A5D2F97}">
      <dgm:prSet/>
      <dgm:spPr/>
      <dgm:t>
        <a:bodyPr/>
        <a:lstStyle/>
        <a:p>
          <a:endParaRPr lang="en-US"/>
        </a:p>
      </dgm:t>
    </dgm:pt>
    <dgm:pt modelId="{568AFF1B-F7D7-4C79-9E5E-2D663ADFEE18}" type="sibTrans" cxnId="{B399390B-C2F3-4252-A671-5D441A5D2F97}">
      <dgm:prSet/>
      <dgm:spPr/>
      <dgm:t>
        <a:bodyPr/>
        <a:lstStyle/>
        <a:p>
          <a:endParaRPr lang="en-US"/>
        </a:p>
      </dgm:t>
    </dgm:pt>
    <dgm:pt modelId="{77FDF031-94BA-4F96-8365-B1A02500BC4E}">
      <dgm:prSet/>
      <dgm:spPr/>
      <dgm:t>
        <a:bodyPr/>
        <a:lstStyle/>
        <a:p>
          <a:pPr rtl="0" eaLnBrk="1" latinLnBrk="0" hangingPunct="1"/>
          <a:r>
            <a:rPr lang="en-ZA" dirty="0"/>
            <a:t>Is upgrading processes and procedures part of your modernization scope?</a:t>
          </a:r>
        </a:p>
      </dgm:t>
    </dgm:pt>
    <dgm:pt modelId="{B302E521-6F58-4368-8C32-CCCBAA8D6E61}" type="parTrans" cxnId="{AB59746C-0B45-4873-BCD7-16A05CD9FB5A}">
      <dgm:prSet/>
      <dgm:spPr/>
      <dgm:t>
        <a:bodyPr/>
        <a:lstStyle/>
        <a:p>
          <a:endParaRPr lang="en-US"/>
        </a:p>
      </dgm:t>
    </dgm:pt>
    <dgm:pt modelId="{D7E9F76A-D724-41D8-BB42-D7B6948176F8}" type="sibTrans" cxnId="{AB59746C-0B45-4873-BCD7-16A05CD9FB5A}">
      <dgm:prSet/>
      <dgm:spPr/>
      <dgm:t>
        <a:bodyPr/>
        <a:lstStyle/>
        <a:p>
          <a:endParaRPr lang="en-US"/>
        </a:p>
      </dgm:t>
    </dgm:pt>
    <dgm:pt modelId="{DCD06560-BA3F-40B4-8C5C-88FF5AAAA924}">
      <dgm:prSet/>
      <dgm:spPr/>
      <dgm:t>
        <a:bodyPr/>
        <a:lstStyle/>
        <a:p>
          <a:pPr rtl="0" eaLnBrk="1" latinLnBrk="0" hangingPunct="1"/>
          <a:endParaRPr lang="en-ZA" dirty="0"/>
        </a:p>
      </dgm:t>
    </dgm:pt>
    <dgm:pt modelId="{E77C33F4-158F-48B9-9F75-0A889B17F3EC}" type="parTrans" cxnId="{EE3C4938-C0E2-4304-9F1E-D4C1E21E7048}">
      <dgm:prSet/>
      <dgm:spPr/>
      <dgm:t>
        <a:bodyPr/>
        <a:lstStyle/>
        <a:p>
          <a:endParaRPr lang="en-US"/>
        </a:p>
      </dgm:t>
    </dgm:pt>
    <dgm:pt modelId="{9E5436BF-1D7F-4037-9BB6-6B1C10C5ABD1}" type="sibTrans" cxnId="{EE3C4938-C0E2-4304-9F1E-D4C1E21E7048}">
      <dgm:prSet/>
      <dgm:spPr/>
      <dgm:t>
        <a:bodyPr/>
        <a:lstStyle/>
        <a:p>
          <a:endParaRPr lang="en-US"/>
        </a:p>
      </dgm:t>
    </dgm:pt>
    <dgm:pt modelId="{807E441E-EDD7-493D-AD02-234E78C686F2}" type="pres">
      <dgm:prSet presAssocID="{E08177C6-39A0-41B7-8F73-22EC272A3DAF}" presName="Name0" presStyleCnt="0">
        <dgm:presLayoutVars>
          <dgm:dir/>
          <dgm:animLvl val="lvl"/>
          <dgm:resizeHandles val="exact"/>
        </dgm:presLayoutVars>
      </dgm:prSet>
      <dgm:spPr/>
      <dgm:t>
        <a:bodyPr/>
        <a:lstStyle/>
        <a:p>
          <a:endParaRPr lang="en-ZA"/>
        </a:p>
      </dgm:t>
    </dgm:pt>
    <dgm:pt modelId="{0EA4AF8D-15F7-46E6-AEB3-9BF5A020DF91}" type="pres">
      <dgm:prSet presAssocID="{C1B62050-7C45-4CB3-8FCC-C1264D0D4C6D}" presName="linNode" presStyleCnt="0"/>
      <dgm:spPr/>
    </dgm:pt>
    <dgm:pt modelId="{A5725E69-EE10-4D02-B325-EDD1808F6E51}" type="pres">
      <dgm:prSet presAssocID="{C1B62050-7C45-4CB3-8FCC-C1264D0D4C6D}" presName="parentText" presStyleLbl="node1" presStyleIdx="0" presStyleCnt="1">
        <dgm:presLayoutVars>
          <dgm:chMax val="1"/>
          <dgm:bulletEnabled val="1"/>
        </dgm:presLayoutVars>
      </dgm:prSet>
      <dgm:spPr/>
      <dgm:t>
        <a:bodyPr/>
        <a:lstStyle/>
        <a:p>
          <a:endParaRPr lang="en-ZA"/>
        </a:p>
      </dgm:t>
    </dgm:pt>
    <dgm:pt modelId="{84C31334-5FDE-491F-A910-B07438DABAB7}" type="pres">
      <dgm:prSet presAssocID="{C1B62050-7C45-4CB3-8FCC-C1264D0D4C6D}" presName="descendantText" presStyleLbl="alignAccFollowNode1" presStyleIdx="0" presStyleCnt="1">
        <dgm:presLayoutVars>
          <dgm:bulletEnabled val="1"/>
        </dgm:presLayoutVars>
      </dgm:prSet>
      <dgm:spPr/>
      <dgm:t>
        <a:bodyPr/>
        <a:lstStyle/>
        <a:p>
          <a:endParaRPr lang="en-ZA"/>
        </a:p>
      </dgm:t>
    </dgm:pt>
  </dgm:ptLst>
  <dgm:cxnLst>
    <dgm:cxn modelId="{BEB24556-9A8C-41BB-9F5D-BB72CC202B6D}" type="presOf" srcId="{51C50247-2194-4A93-9F41-141A0B7B8FED}" destId="{84C31334-5FDE-491F-A910-B07438DABAB7}" srcOrd="0" destOrd="0" presId="urn:microsoft.com/office/officeart/2005/8/layout/vList5"/>
    <dgm:cxn modelId="{1FEF83F5-E228-40D5-BB27-5FD582B57ED4}" srcId="{B9AF1DE1-6C22-4134-A0A3-1F550D0F258A}" destId="{A3BA225B-9DAF-463F-ACE3-BCCA3DC1C2A9}" srcOrd="1" destOrd="0" parTransId="{942BA250-DBD0-4234-907D-CED4D00EFF05}" sibTransId="{7E0F684C-5168-41A0-A55B-99F113F904C9}"/>
    <dgm:cxn modelId="{D48E1C46-3239-4C10-8EA9-B63C12CF567C}" srcId="{E08177C6-39A0-41B7-8F73-22EC272A3DAF}" destId="{C1B62050-7C45-4CB3-8FCC-C1264D0D4C6D}" srcOrd="0" destOrd="0" parTransId="{8A79D165-2F40-4C44-BA10-C64BE7ADE009}" sibTransId="{1F09F37F-0A16-47C7-BBBA-D9F2DF5AB285}"/>
    <dgm:cxn modelId="{C7BE2E1A-FC1A-431A-B196-4717EE6B76E9}" type="presOf" srcId="{C43AA6BC-ADF3-4B5E-A561-BB2C7103AD0B}" destId="{84C31334-5FDE-491F-A910-B07438DABAB7}" srcOrd="0" destOrd="6" presId="urn:microsoft.com/office/officeart/2005/8/layout/vList5"/>
    <dgm:cxn modelId="{F95A8F4B-C950-4641-BBE2-BE80A229098F}" type="presOf" srcId="{A3BA225B-9DAF-463F-ACE3-BCCA3DC1C2A9}" destId="{84C31334-5FDE-491F-A910-B07438DABAB7}" srcOrd="0" destOrd="5" presId="urn:microsoft.com/office/officeart/2005/8/layout/vList5"/>
    <dgm:cxn modelId="{03F30F7B-69E6-4CC3-9B17-8B7707F8C5F0}" type="presOf" srcId="{ACCE60F4-88FF-4456-9365-50C20C008BEA}" destId="{84C31334-5FDE-491F-A910-B07438DABAB7}" srcOrd="0" destOrd="9" presId="urn:microsoft.com/office/officeart/2005/8/layout/vList5"/>
    <dgm:cxn modelId="{EE3C4938-C0E2-4304-9F1E-D4C1E21E7048}" srcId="{51C50247-2194-4A93-9F41-141A0B7B8FED}" destId="{DCD06560-BA3F-40B4-8C5C-88FF5AAAA924}" srcOrd="1" destOrd="0" parTransId="{E77C33F4-158F-48B9-9F75-0A889B17F3EC}" sibTransId="{9E5436BF-1D7F-4037-9BB6-6B1C10C5ABD1}"/>
    <dgm:cxn modelId="{461B18D1-A1DE-47CB-8FD7-5441A54007CB}" srcId="{C1B62050-7C45-4CB3-8FCC-C1264D0D4C6D}" destId="{51C50247-2194-4A93-9F41-141A0B7B8FED}" srcOrd="0" destOrd="0" parTransId="{391451F8-4B54-4C80-9C04-D7ED9649D5FE}" sibTransId="{8F275430-5ADA-4197-8790-2442C2FAC26B}"/>
    <dgm:cxn modelId="{95F9E5ED-485F-45E2-8994-62A23C681B34}" srcId="{C1B62050-7C45-4CB3-8FCC-C1264D0D4C6D}" destId="{882F7948-C066-4D95-A94B-2D69C2698303}" srcOrd="2" destOrd="0" parTransId="{4936D072-B625-4E01-8924-23F0C3C9A60D}" sibTransId="{7BEB4F67-170D-4AA5-9291-AA9590912B91}"/>
    <dgm:cxn modelId="{8C1A1E68-ED2D-4529-8EFA-016A92DEA784}" type="presOf" srcId="{18652C02-1E3B-4B1E-A796-9B438E87CC2C}" destId="{84C31334-5FDE-491F-A910-B07438DABAB7}" srcOrd="0" destOrd="4" presId="urn:microsoft.com/office/officeart/2005/8/layout/vList5"/>
    <dgm:cxn modelId="{844822FB-996C-401B-8F89-ACD1B7184DD9}" type="presOf" srcId="{DCD06560-BA3F-40B4-8C5C-88FF5AAAA924}" destId="{84C31334-5FDE-491F-A910-B07438DABAB7}" srcOrd="0" destOrd="2" presId="urn:microsoft.com/office/officeart/2005/8/layout/vList5"/>
    <dgm:cxn modelId="{F20F04B6-5344-407A-B29D-195338636E7F}" type="presOf" srcId="{EEC1E662-11F4-42B8-A00D-FCB0EC9F6711}" destId="{84C31334-5FDE-491F-A910-B07438DABAB7}" srcOrd="0" destOrd="8" presId="urn:microsoft.com/office/officeart/2005/8/layout/vList5"/>
    <dgm:cxn modelId="{63B9EA98-87AB-4247-9FAE-3099E79AFB25}" type="presOf" srcId="{E08177C6-39A0-41B7-8F73-22EC272A3DAF}" destId="{807E441E-EDD7-493D-AD02-234E78C686F2}" srcOrd="0" destOrd="0" presId="urn:microsoft.com/office/officeart/2005/8/layout/vList5"/>
    <dgm:cxn modelId="{E82883AD-3E0A-4E37-A2B4-5795F357C1B7}" type="presOf" srcId="{C1B62050-7C45-4CB3-8FCC-C1264D0D4C6D}" destId="{A5725E69-EE10-4D02-B325-EDD1808F6E51}" srcOrd="0" destOrd="0" presId="urn:microsoft.com/office/officeart/2005/8/layout/vList5"/>
    <dgm:cxn modelId="{F07646C0-401E-45F5-882B-595583781E9B}" srcId="{882F7948-C066-4D95-A94B-2D69C2698303}" destId="{ACCE60F4-88FF-4456-9365-50C20C008BEA}" srcOrd="1" destOrd="0" parTransId="{D321398C-470B-4A46-A99A-74C8341B06BD}" sibTransId="{D95408C1-396E-4F95-804C-917F5AA048CD}"/>
    <dgm:cxn modelId="{B399390B-C2F3-4252-A671-5D441A5D2F97}" srcId="{B9AF1DE1-6C22-4134-A0A3-1F550D0F258A}" destId="{C43AA6BC-ADF3-4B5E-A561-BB2C7103AD0B}" srcOrd="2" destOrd="0" parTransId="{3210D812-6A23-404D-AFFF-92802386F217}" sibTransId="{568AFF1B-F7D7-4C79-9E5E-2D663ADFEE18}"/>
    <dgm:cxn modelId="{AB59746C-0B45-4873-BCD7-16A05CD9FB5A}" srcId="{51C50247-2194-4A93-9F41-141A0B7B8FED}" destId="{77FDF031-94BA-4F96-8365-B1A02500BC4E}" srcOrd="0" destOrd="0" parTransId="{B302E521-6F58-4368-8C32-CCCBAA8D6E61}" sibTransId="{D7E9F76A-D724-41D8-BB42-D7B6948176F8}"/>
    <dgm:cxn modelId="{DCC85FEB-C8BF-4E26-B54A-40799A0BA654}" srcId="{B9AF1DE1-6C22-4134-A0A3-1F550D0F258A}" destId="{18652C02-1E3B-4B1E-A796-9B438E87CC2C}" srcOrd="0" destOrd="0" parTransId="{31E72C9C-C824-436A-B4B8-240FD590BEA2}" sibTransId="{FB9E7AF5-46AC-4603-8EDF-56DE41568AA0}"/>
    <dgm:cxn modelId="{9D8117D7-52CB-4010-A430-FABE0F560B8D}" srcId="{C1B62050-7C45-4CB3-8FCC-C1264D0D4C6D}" destId="{B9AF1DE1-6C22-4134-A0A3-1F550D0F258A}" srcOrd="1" destOrd="0" parTransId="{ACD80568-C703-40AE-A8A2-17A2AADE1DE0}" sibTransId="{59F80BF1-2495-4FEC-B65C-010C7A80706D}"/>
    <dgm:cxn modelId="{0261EB2B-B0BF-4E40-ABDF-AD29DA8322EE}" type="presOf" srcId="{B9AF1DE1-6C22-4134-A0A3-1F550D0F258A}" destId="{84C31334-5FDE-491F-A910-B07438DABAB7}" srcOrd="0" destOrd="3" presId="urn:microsoft.com/office/officeart/2005/8/layout/vList5"/>
    <dgm:cxn modelId="{43F0B38C-D2E0-4E57-8D38-FB4B372E19F6}" type="presOf" srcId="{77FDF031-94BA-4F96-8365-B1A02500BC4E}" destId="{84C31334-5FDE-491F-A910-B07438DABAB7}" srcOrd="0" destOrd="1" presId="urn:microsoft.com/office/officeart/2005/8/layout/vList5"/>
    <dgm:cxn modelId="{FF79ADAF-401B-4CA6-A8D1-0A6E57D5B488}" type="presOf" srcId="{882F7948-C066-4D95-A94B-2D69C2698303}" destId="{84C31334-5FDE-491F-A910-B07438DABAB7}" srcOrd="0" destOrd="7" presId="urn:microsoft.com/office/officeart/2005/8/layout/vList5"/>
    <dgm:cxn modelId="{FEF5BF35-07D2-4B48-8319-E2C043355E44}" srcId="{882F7948-C066-4D95-A94B-2D69C2698303}" destId="{EEC1E662-11F4-42B8-A00D-FCB0EC9F6711}" srcOrd="0" destOrd="0" parTransId="{8E83A226-D2A0-4FCE-8CE6-66852BBC10EC}" sibTransId="{F2B62751-116E-4EFE-B7F5-F6D31DF95B8E}"/>
    <dgm:cxn modelId="{6176A423-6C57-48F0-BCF1-AB325CAA15FD}" type="presParOf" srcId="{807E441E-EDD7-493D-AD02-234E78C686F2}" destId="{0EA4AF8D-15F7-46E6-AEB3-9BF5A020DF91}" srcOrd="0" destOrd="0" presId="urn:microsoft.com/office/officeart/2005/8/layout/vList5"/>
    <dgm:cxn modelId="{B0C5314B-7907-4937-B740-980184E44B21}" type="presParOf" srcId="{0EA4AF8D-15F7-46E6-AEB3-9BF5A020DF91}" destId="{A5725E69-EE10-4D02-B325-EDD1808F6E51}" srcOrd="0" destOrd="0" presId="urn:microsoft.com/office/officeart/2005/8/layout/vList5"/>
    <dgm:cxn modelId="{BB63C94A-719A-468C-8507-86D8EC51B6F3}" type="presParOf" srcId="{0EA4AF8D-15F7-46E6-AEB3-9BF5A020DF91}" destId="{84C31334-5FDE-491F-A910-B07438DABAB7}"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BD6C3790-DC1C-4E69-BE7D-8EBC427DABC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AD6C1CB-D5B6-4799-9256-605C2969C4EA}">
      <dgm:prSet custT="1"/>
      <dgm:spPr>
        <a:effectLst>
          <a:glow rad="139700">
            <a:schemeClr val="accent1">
              <a:satMod val="175000"/>
              <a:alpha val="40000"/>
            </a:schemeClr>
          </a:glow>
        </a:effectLst>
      </dgm:spPr>
      <dgm:t>
        <a:bodyPr/>
        <a:lstStyle/>
        <a:p>
          <a:pPr rtl="0" eaLnBrk="1" latinLnBrk="0" hangingPunct="1"/>
          <a:r>
            <a:rPr lang="en-ZA" sz="2800" b="1" dirty="0"/>
            <a:t>Important Considerations</a:t>
          </a:r>
          <a:endParaRPr lang="en-ZA" sz="2800" dirty="0"/>
        </a:p>
      </dgm:t>
    </dgm:pt>
    <dgm:pt modelId="{B4705AD7-DEE6-4824-93F5-94CDFF2A9E74}" type="parTrans" cxnId="{19F4576C-5AFB-4159-B75D-0BB1E2228340}">
      <dgm:prSet/>
      <dgm:spPr/>
      <dgm:t>
        <a:bodyPr/>
        <a:lstStyle/>
        <a:p>
          <a:endParaRPr lang="en-US"/>
        </a:p>
      </dgm:t>
    </dgm:pt>
    <dgm:pt modelId="{09050831-3215-4F8C-B23A-08DC8C3A883F}" type="sibTrans" cxnId="{19F4576C-5AFB-4159-B75D-0BB1E2228340}">
      <dgm:prSet/>
      <dgm:spPr/>
      <dgm:t>
        <a:bodyPr/>
        <a:lstStyle/>
        <a:p>
          <a:endParaRPr lang="en-US"/>
        </a:p>
      </dgm:t>
    </dgm:pt>
    <dgm:pt modelId="{ABCC308E-2A50-47BF-90FD-16940D900028}" type="pres">
      <dgm:prSet presAssocID="{BD6C3790-DC1C-4E69-BE7D-8EBC427DABC1}" presName="linear" presStyleCnt="0">
        <dgm:presLayoutVars>
          <dgm:animLvl val="lvl"/>
          <dgm:resizeHandles val="exact"/>
        </dgm:presLayoutVars>
      </dgm:prSet>
      <dgm:spPr/>
      <dgm:t>
        <a:bodyPr/>
        <a:lstStyle/>
        <a:p>
          <a:endParaRPr lang="en-ZA"/>
        </a:p>
      </dgm:t>
    </dgm:pt>
    <dgm:pt modelId="{A4059870-C93D-48D5-8749-009DDB2A44E0}" type="pres">
      <dgm:prSet presAssocID="{BAD6C1CB-D5B6-4799-9256-605C2969C4EA}" presName="parentText" presStyleLbl="node1" presStyleIdx="0" presStyleCnt="1">
        <dgm:presLayoutVars>
          <dgm:chMax val="0"/>
          <dgm:bulletEnabled val="1"/>
        </dgm:presLayoutVars>
      </dgm:prSet>
      <dgm:spPr/>
      <dgm:t>
        <a:bodyPr/>
        <a:lstStyle/>
        <a:p>
          <a:endParaRPr lang="en-ZA"/>
        </a:p>
      </dgm:t>
    </dgm:pt>
  </dgm:ptLst>
  <dgm:cxnLst>
    <dgm:cxn modelId="{1B6D4F32-83D7-43C1-9691-5DDDEFA5D709}" type="presOf" srcId="{BD6C3790-DC1C-4E69-BE7D-8EBC427DABC1}" destId="{ABCC308E-2A50-47BF-90FD-16940D900028}" srcOrd="0" destOrd="0" presId="urn:microsoft.com/office/officeart/2005/8/layout/vList2"/>
    <dgm:cxn modelId="{19F4576C-5AFB-4159-B75D-0BB1E2228340}" srcId="{BD6C3790-DC1C-4E69-BE7D-8EBC427DABC1}" destId="{BAD6C1CB-D5B6-4799-9256-605C2969C4EA}" srcOrd="0" destOrd="0" parTransId="{B4705AD7-DEE6-4824-93F5-94CDFF2A9E74}" sibTransId="{09050831-3215-4F8C-B23A-08DC8C3A883F}"/>
    <dgm:cxn modelId="{39287061-F2AE-4A52-9B90-BEA043DD34C4}" type="presOf" srcId="{BAD6C1CB-D5B6-4799-9256-605C2969C4EA}" destId="{A4059870-C93D-48D5-8749-009DDB2A44E0}" srcOrd="0" destOrd="0" presId="urn:microsoft.com/office/officeart/2005/8/layout/vList2"/>
    <dgm:cxn modelId="{EA8163E1-1A53-4D19-8F66-153730F03EF7}" type="presParOf" srcId="{ABCC308E-2A50-47BF-90FD-16940D900028}" destId="{A4059870-C93D-48D5-8749-009DDB2A44E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E08177C6-39A0-41B7-8F73-22EC272A3DA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C1B62050-7C45-4CB3-8FCC-C1264D0D4C6D}">
      <dgm:prSet/>
      <dgm:spPr/>
      <dgm:t>
        <a:bodyPr/>
        <a:lstStyle/>
        <a:p>
          <a:pPr rtl="0" eaLnBrk="1" latinLnBrk="0" hangingPunct="1">
            <a:buClrTx/>
            <a:buSzPts val="2400"/>
            <a:buFont typeface="Arial" panose="020B0604020202020204" pitchFamily="34" charset="0"/>
            <a:buNone/>
          </a:pPr>
          <a:r>
            <a:rPr lang="en-ZA" b="1" dirty="0"/>
            <a:t>Are Your Customers ready for modernization</a:t>
          </a:r>
        </a:p>
      </dgm:t>
    </dgm:pt>
    <dgm:pt modelId="{8A79D165-2F40-4C44-BA10-C64BE7ADE009}" type="parTrans" cxnId="{D48E1C46-3239-4C10-8EA9-B63C12CF567C}">
      <dgm:prSet/>
      <dgm:spPr/>
      <dgm:t>
        <a:bodyPr/>
        <a:lstStyle/>
        <a:p>
          <a:endParaRPr lang="en-US"/>
        </a:p>
      </dgm:t>
    </dgm:pt>
    <dgm:pt modelId="{1F09F37F-0A16-47C7-BBBA-D9F2DF5AB285}" type="sibTrans" cxnId="{D48E1C46-3239-4C10-8EA9-B63C12CF567C}">
      <dgm:prSet/>
      <dgm:spPr/>
      <dgm:t>
        <a:bodyPr/>
        <a:lstStyle/>
        <a:p>
          <a:endParaRPr lang="en-US"/>
        </a:p>
      </dgm:t>
    </dgm:pt>
    <dgm:pt modelId="{51C50247-2194-4A93-9F41-141A0B7B8FED}">
      <dgm:prSet/>
      <dgm:spPr/>
      <dgm:t>
        <a:bodyPr/>
        <a:lstStyle/>
        <a:p>
          <a:pPr rtl="0" eaLnBrk="1" latinLnBrk="0" hangingPunct="1"/>
          <a:r>
            <a:rPr lang="en-ZA" dirty="0"/>
            <a:t>Most companies considering modernization do this purely from a technical perspective.  Albeit an important consideration, the impact on the end-user should also be considered.</a:t>
          </a:r>
        </a:p>
      </dgm:t>
    </dgm:pt>
    <dgm:pt modelId="{391451F8-4B54-4C80-9C04-D7ED9649D5FE}" type="parTrans" cxnId="{461B18D1-A1DE-47CB-8FD7-5441A54007CB}">
      <dgm:prSet/>
      <dgm:spPr/>
      <dgm:t>
        <a:bodyPr/>
        <a:lstStyle/>
        <a:p>
          <a:endParaRPr lang="en-US"/>
        </a:p>
      </dgm:t>
    </dgm:pt>
    <dgm:pt modelId="{8F275430-5ADA-4197-8790-2442C2FAC26B}" type="sibTrans" cxnId="{461B18D1-A1DE-47CB-8FD7-5441A54007CB}">
      <dgm:prSet/>
      <dgm:spPr/>
      <dgm:t>
        <a:bodyPr/>
        <a:lstStyle/>
        <a:p>
          <a:endParaRPr lang="en-US"/>
        </a:p>
      </dgm:t>
    </dgm:pt>
    <dgm:pt modelId="{BBEB3EDC-6BB5-4662-BD23-8CFB0E8ED8B7}">
      <dgm:prSet/>
      <dgm:spPr/>
      <dgm:t>
        <a:bodyPr/>
        <a:lstStyle/>
        <a:p>
          <a:pPr rtl="0" eaLnBrk="1" latinLnBrk="0" hangingPunct="1"/>
          <a:r>
            <a:rPr lang="en-ZA" dirty="0"/>
            <a:t>Will there be a change in UI design paradigm? </a:t>
          </a:r>
        </a:p>
      </dgm:t>
    </dgm:pt>
    <dgm:pt modelId="{20E85C93-964D-42B8-A5E7-2BA2DCC93B07}" type="parTrans" cxnId="{B5E5C1D3-B222-4D87-8E6C-5DC84608407C}">
      <dgm:prSet/>
      <dgm:spPr/>
    </dgm:pt>
    <dgm:pt modelId="{0B9FF223-A945-4E87-9854-B4AB4C5AE22B}" type="sibTrans" cxnId="{B5E5C1D3-B222-4D87-8E6C-5DC84608407C}">
      <dgm:prSet/>
      <dgm:spPr/>
    </dgm:pt>
    <dgm:pt modelId="{768679D0-40EA-4E02-8D74-19F45AADEDCB}">
      <dgm:prSet/>
      <dgm:spPr/>
      <dgm:t>
        <a:bodyPr/>
        <a:lstStyle/>
        <a:p>
          <a:pPr rtl="0" eaLnBrk="1" latinLnBrk="0" hangingPunct="1"/>
          <a:r>
            <a:rPr lang="en-ZA" dirty="0"/>
            <a:t>Will a mobile component be introduced? </a:t>
          </a:r>
        </a:p>
      </dgm:t>
    </dgm:pt>
    <dgm:pt modelId="{192B2BE0-9825-4329-B447-47324E514C8A}" type="parTrans" cxnId="{6159D767-7FED-4772-A73E-42FDAAB00B81}">
      <dgm:prSet/>
      <dgm:spPr/>
    </dgm:pt>
    <dgm:pt modelId="{304DDB99-EC6A-4B14-9FC9-6F04404BEF54}" type="sibTrans" cxnId="{6159D767-7FED-4772-A73E-42FDAAB00B81}">
      <dgm:prSet/>
      <dgm:spPr/>
    </dgm:pt>
    <dgm:pt modelId="{D33D235E-58AE-46B2-ADF4-0A5F4154F889}">
      <dgm:prSet/>
      <dgm:spPr/>
      <dgm:t>
        <a:bodyPr/>
        <a:lstStyle/>
        <a:p>
          <a:pPr rtl="0" eaLnBrk="1" latinLnBrk="0" hangingPunct="1"/>
          <a:r>
            <a:rPr lang="en-ZA" dirty="0"/>
            <a:t>In the event that your software is deployed </a:t>
          </a:r>
          <a:r>
            <a:rPr lang="en-ZA" b="1" dirty="0" err="1"/>
            <a:t>on-premise</a:t>
          </a:r>
          <a:r>
            <a:rPr lang="en-ZA" b="0" dirty="0"/>
            <a:t>, what is the cost implication to the customer?</a:t>
          </a:r>
          <a:endParaRPr lang="en-ZA" b="1" dirty="0"/>
        </a:p>
      </dgm:t>
    </dgm:pt>
    <dgm:pt modelId="{FB50B668-F922-433A-B990-093F37EF5A46}" type="parTrans" cxnId="{91BFAABD-DF64-407F-89C1-30375A826C79}">
      <dgm:prSet/>
      <dgm:spPr/>
    </dgm:pt>
    <dgm:pt modelId="{CCABCDBC-9A41-48FA-93E8-D9FFDE6F01BC}" type="sibTrans" cxnId="{91BFAABD-DF64-407F-89C1-30375A826C79}">
      <dgm:prSet/>
      <dgm:spPr/>
    </dgm:pt>
    <dgm:pt modelId="{5D668412-8352-4DCD-B211-962FC573725D}">
      <dgm:prSet/>
      <dgm:spPr/>
      <dgm:t>
        <a:bodyPr/>
        <a:lstStyle/>
        <a:p>
          <a:pPr rtl="0" eaLnBrk="1" latinLnBrk="0" hangingPunct="1"/>
          <a:r>
            <a:rPr lang="en-ZA" dirty="0"/>
            <a:t>Will there be a requirement for your customers to upgrade their current PC’s?</a:t>
          </a:r>
        </a:p>
      </dgm:t>
    </dgm:pt>
    <dgm:pt modelId="{88ECED0D-059C-4483-BD07-9D182978E9C8}" type="parTrans" cxnId="{5DE94731-518B-476B-8068-C9DFB74DC9C9}">
      <dgm:prSet/>
      <dgm:spPr/>
    </dgm:pt>
    <dgm:pt modelId="{1BF5D347-495F-4634-910E-2CF3E6814C09}" type="sibTrans" cxnId="{5DE94731-518B-476B-8068-C9DFB74DC9C9}">
      <dgm:prSet/>
      <dgm:spPr/>
    </dgm:pt>
    <dgm:pt modelId="{807E441E-EDD7-493D-AD02-234E78C686F2}" type="pres">
      <dgm:prSet presAssocID="{E08177C6-39A0-41B7-8F73-22EC272A3DAF}" presName="Name0" presStyleCnt="0">
        <dgm:presLayoutVars>
          <dgm:dir/>
          <dgm:animLvl val="lvl"/>
          <dgm:resizeHandles val="exact"/>
        </dgm:presLayoutVars>
      </dgm:prSet>
      <dgm:spPr/>
      <dgm:t>
        <a:bodyPr/>
        <a:lstStyle/>
        <a:p>
          <a:endParaRPr lang="en-ZA"/>
        </a:p>
      </dgm:t>
    </dgm:pt>
    <dgm:pt modelId="{0EA4AF8D-15F7-46E6-AEB3-9BF5A020DF91}" type="pres">
      <dgm:prSet presAssocID="{C1B62050-7C45-4CB3-8FCC-C1264D0D4C6D}" presName="linNode" presStyleCnt="0"/>
      <dgm:spPr/>
    </dgm:pt>
    <dgm:pt modelId="{A5725E69-EE10-4D02-B325-EDD1808F6E51}" type="pres">
      <dgm:prSet presAssocID="{C1B62050-7C45-4CB3-8FCC-C1264D0D4C6D}" presName="parentText" presStyleLbl="node1" presStyleIdx="0" presStyleCnt="1">
        <dgm:presLayoutVars>
          <dgm:chMax val="1"/>
          <dgm:bulletEnabled val="1"/>
        </dgm:presLayoutVars>
      </dgm:prSet>
      <dgm:spPr/>
      <dgm:t>
        <a:bodyPr/>
        <a:lstStyle/>
        <a:p>
          <a:endParaRPr lang="en-ZA"/>
        </a:p>
      </dgm:t>
    </dgm:pt>
    <dgm:pt modelId="{84C31334-5FDE-491F-A910-B07438DABAB7}" type="pres">
      <dgm:prSet presAssocID="{C1B62050-7C45-4CB3-8FCC-C1264D0D4C6D}" presName="descendantText" presStyleLbl="alignAccFollowNode1" presStyleIdx="0" presStyleCnt="1">
        <dgm:presLayoutVars>
          <dgm:bulletEnabled val="1"/>
        </dgm:presLayoutVars>
      </dgm:prSet>
      <dgm:spPr/>
      <dgm:t>
        <a:bodyPr/>
        <a:lstStyle/>
        <a:p>
          <a:endParaRPr lang="en-ZA"/>
        </a:p>
      </dgm:t>
    </dgm:pt>
  </dgm:ptLst>
  <dgm:cxnLst>
    <dgm:cxn modelId="{BEB24556-9A8C-41BB-9F5D-BB72CC202B6D}" type="presOf" srcId="{51C50247-2194-4A93-9F41-141A0B7B8FED}" destId="{84C31334-5FDE-491F-A910-B07438DABAB7}" srcOrd="0" destOrd="0" presId="urn:microsoft.com/office/officeart/2005/8/layout/vList5"/>
    <dgm:cxn modelId="{D48E1C46-3239-4C10-8EA9-B63C12CF567C}" srcId="{E08177C6-39A0-41B7-8F73-22EC272A3DAF}" destId="{C1B62050-7C45-4CB3-8FCC-C1264D0D4C6D}" srcOrd="0" destOrd="0" parTransId="{8A79D165-2F40-4C44-BA10-C64BE7ADE009}" sibTransId="{1F09F37F-0A16-47C7-BBBA-D9F2DF5AB285}"/>
    <dgm:cxn modelId="{FD4264CB-A350-4407-AB84-21AD58A2471B}" type="presOf" srcId="{BBEB3EDC-6BB5-4662-BD23-8CFB0E8ED8B7}" destId="{84C31334-5FDE-491F-A910-B07438DABAB7}" srcOrd="0" destOrd="1" presId="urn:microsoft.com/office/officeart/2005/8/layout/vList5"/>
    <dgm:cxn modelId="{5DE94731-518B-476B-8068-C9DFB74DC9C9}" srcId="{51C50247-2194-4A93-9F41-141A0B7B8FED}" destId="{5D668412-8352-4DCD-B211-962FC573725D}" srcOrd="2" destOrd="0" parTransId="{88ECED0D-059C-4483-BD07-9D182978E9C8}" sibTransId="{1BF5D347-495F-4634-910E-2CF3E6814C09}"/>
    <dgm:cxn modelId="{FDCA0473-79B2-42D0-9E47-747D75480624}" type="presOf" srcId="{768679D0-40EA-4E02-8D74-19F45AADEDCB}" destId="{84C31334-5FDE-491F-A910-B07438DABAB7}" srcOrd="0" destOrd="2" presId="urn:microsoft.com/office/officeart/2005/8/layout/vList5"/>
    <dgm:cxn modelId="{461B18D1-A1DE-47CB-8FD7-5441A54007CB}" srcId="{C1B62050-7C45-4CB3-8FCC-C1264D0D4C6D}" destId="{51C50247-2194-4A93-9F41-141A0B7B8FED}" srcOrd="0" destOrd="0" parTransId="{391451F8-4B54-4C80-9C04-D7ED9649D5FE}" sibTransId="{8F275430-5ADA-4197-8790-2442C2FAC26B}"/>
    <dgm:cxn modelId="{91BFAABD-DF64-407F-89C1-30375A826C79}" srcId="{51C50247-2194-4A93-9F41-141A0B7B8FED}" destId="{D33D235E-58AE-46B2-ADF4-0A5F4154F889}" srcOrd="3" destOrd="0" parTransId="{FB50B668-F922-433A-B990-093F37EF5A46}" sibTransId="{CCABCDBC-9A41-48FA-93E8-D9FFDE6F01BC}"/>
    <dgm:cxn modelId="{63B9EA98-87AB-4247-9FAE-3099E79AFB25}" type="presOf" srcId="{E08177C6-39A0-41B7-8F73-22EC272A3DAF}" destId="{807E441E-EDD7-493D-AD02-234E78C686F2}" srcOrd="0" destOrd="0" presId="urn:microsoft.com/office/officeart/2005/8/layout/vList5"/>
    <dgm:cxn modelId="{E82883AD-3E0A-4E37-A2B4-5795F357C1B7}" type="presOf" srcId="{C1B62050-7C45-4CB3-8FCC-C1264D0D4C6D}" destId="{A5725E69-EE10-4D02-B325-EDD1808F6E51}" srcOrd="0" destOrd="0" presId="urn:microsoft.com/office/officeart/2005/8/layout/vList5"/>
    <dgm:cxn modelId="{762C85C6-199F-4A5A-B7A9-2E2A17F5F3E2}" type="presOf" srcId="{D33D235E-58AE-46B2-ADF4-0A5F4154F889}" destId="{84C31334-5FDE-491F-A910-B07438DABAB7}" srcOrd="0" destOrd="4" presId="urn:microsoft.com/office/officeart/2005/8/layout/vList5"/>
    <dgm:cxn modelId="{B5E5C1D3-B222-4D87-8E6C-5DC84608407C}" srcId="{51C50247-2194-4A93-9F41-141A0B7B8FED}" destId="{BBEB3EDC-6BB5-4662-BD23-8CFB0E8ED8B7}" srcOrd="0" destOrd="0" parTransId="{20E85C93-964D-42B8-A5E7-2BA2DCC93B07}" sibTransId="{0B9FF223-A945-4E87-9854-B4AB4C5AE22B}"/>
    <dgm:cxn modelId="{6159D767-7FED-4772-A73E-42FDAAB00B81}" srcId="{51C50247-2194-4A93-9F41-141A0B7B8FED}" destId="{768679D0-40EA-4E02-8D74-19F45AADEDCB}" srcOrd="1" destOrd="0" parTransId="{192B2BE0-9825-4329-B447-47324E514C8A}" sibTransId="{304DDB99-EC6A-4B14-9FC9-6F04404BEF54}"/>
    <dgm:cxn modelId="{BEEC774C-DB08-46D8-B19E-2FB4E1A89060}" type="presOf" srcId="{5D668412-8352-4DCD-B211-962FC573725D}" destId="{84C31334-5FDE-491F-A910-B07438DABAB7}" srcOrd="0" destOrd="3" presId="urn:microsoft.com/office/officeart/2005/8/layout/vList5"/>
    <dgm:cxn modelId="{6176A423-6C57-48F0-BCF1-AB325CAA15FD}" type="presParOf" srcId="{807E441E-EDD7-493D-AD02-234E78C686F2}" destId="{0EA4AF8D-15F7-46E6-AEB3-9BF5A020DF91}" srcOrd="0" destOrd="0" presId="urn:microsoft.com/office/officeart/2005/8/layout/vList5"/>
    <dgm:cxn modelId="{B0C5314B-7907-4937-B740-980184E44B21}" type="presParOf" srcId="{0EA4AF8D-15F7-46E6-AEB3-9BF5A020DF91}" destId="{A5725E69-EE10-4D02-B325-EDD1808F6E51}" srcOrd="0" destOrd="0" presId="urn:microsoft.com/office/officeart/2005/8/layout/vList5"/>
    <dgm:cxn modelId="{BB63C94A-719A-468C-8507-86D8EC51B6F3}" type="presParOf" srcId="{0EA4AF8D-15F7-46E6-AEB3-9BF5A020DF91}" destId="{84C31334-5FDE-491F-A910-B07438DABAB7}"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BD6C3790-DC1C-4E69-BE7D-8EBC427DABC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AD6C1CB-D5B6-4799-9256-605C2969C4EA}">
      <dgm:prSet custT="1"/>
      <dgm:spPr>
        <a:effectLst>
          <a:glow rad="139700">
            <a:schemeClr val="accent1">
              <a:satMod val="175000"/>
              <a:alpha val="40000"/>
            </a:schemeClr>
          </a:glow>
        </a:effectLst>
      </dgm:spPr>
      <dgm:t>
        <a:bodyPr/>
        <a:lstStyle/>
        <a:p>
          <a:pPr rtl="0" eaLnBrk="1" latinLnBrk="0" hangingPunct="1"/>
          <a:r>
            <a:rPr lang="en-ZA" sz="2800" b="1" dirty="0"/>
            <a:t>Important Considerations</a:t>
          </a:r>
          <a:endParaRPr lang="en-ZA" sz="2800" dirty="0"/>
        </a:p>
      </dgm:t>
    </dgm:pt>
    <dgm:pt modelId="{B4705AD7-DEE6-4824-93F5-94CDFF2A9E74}" type="parTrans" cxnId="{19F4576C-5AFB-4159-B75D-0BB1E2228340}">
      <dgm:prSet/>
      <dgm:spPr/>
      <dgm:t>
        <a:bodyPr/>
        <a:lstStyle/>
        <a:p>
          <a:endParaRPr lang="en-US"/>
        </a:p>
      </dgm:t>
    </dgm:pt>
    <dgm:pt modelId="{09050831-3215-4F8C-B23A-08DC8C3A883F}" type="sibTrans" cxnId="{19F4576C-5AFB-4159-B75D-0BB1E2228340}">
      <dgm:prSet/>
      <dgm:spPr/>
      <dgm:t>
        <a:bodyPr/>
        <a:lstStyle/>
        <a:p>
          <a:endParaRPr lang="en-US"/>
        </a:p>
      </dgm:t>
    </dgm:pt>
    <dgm:pt modelId="{ABCC308E-2A50-47BF-90FD-16940D900028}" type="pres">
      <dgm:prSet presAssocID="{BD6C3790-DC1C-4E69-BE7D-8EBC427DABC1}" presName="linear" presStyleCnt="0">
        <dgm:presLayoutVars>
          <dgm:animLvl val="lvl"/>
          <dgm:resizeHandles val="exact"/>
        </dgm:presLayoutVars>
      </dgm:prSet>
      <dgm:spPr/>
      <dgm:t>
        <a:bodyPr/>
        <a:lstStyle/>
        <a:p>
          <a:endParaRPr lang="en-ZA"/>
        </a:p>
      </dgm:t>
    </dgm:pt>
    <dgm:pt modelId="{A4059870-C93D-48D5-8749-009DDB2A44E0}" type="pres">
      <dgm:prSet presAssocID="{BAD6C1CB-D5B6-4799-9256-605C2969C4EA}" presName="parentText" presStyleLbl="node1" presStyleIdx="0" presStyleCnt="1">
        <dgm:presLayoutVars>
          <dgm:chMax val="0"/>
          <dgm:bulletEnabled val="1"/>
        </dgm:presLayoutVars>
      </dgm:prSet>
      <dgm:spPr/>
      <dgm:t>
        <a:bodyPr/>
        <a:lstStyle/>
        <a:p>
          <a:endParaRPr lang="en-ZA"/>
        </a:p>
      </dgm:t>
    </dgm:pt>
  </dgm:ptLst>
  <dgm:cxnLst>
    <dgm:cxn modelId="{1B6D4F32-83D7-43C1-9691-5DDDEFA5D709}" type="presOf" srcId="{BD6C3790-DC1C-4E69-BE7D-8EBC427DABC1}" destId="{ABCC308E-2A50-47BF-90FD-16940D900028}" srcOrd="0" destOrd="0" presId="urn:microsoft.com/office/officeart/2005/8/layout/vList2"/>
    <dgm:cxn modelId="{19F4576C-5AFB-4159-B75D-0BB1E2228340}" srcId="{BD6C3790-DC1C-4E69-BE7D-8EBC427DABC1}" destId="{BAD6C1CB-D5B6-4799-9256-605C2969C4EA}" srcOrd="0" destOrd="0" parTransId="{B4705AD7-DEE6-4824-93F5-94CDFF2A9E74}" sibTransId="{09050831-3215-4F8C-B23A-08DC8C3A883F}"/>
    <dgm:cxn modelId="{39287061-F2AE-4A52-9B90-BEA043DD34C4}" type="presOf" srcId="{BAD6C1CB-D5B6-4799-9256-605C2969C4EA}" destId="{A4059870-C93D-48D5-8749-009DDB2A44E0}" srcOrd="0" destOrd="0" presId="urn:microsoft.com/office/officeart/2005/8/layout/vList2"/>
    <dgm:cxn modelId="{EA8163E1-1A53-4D19-8F66-153730F03EF7}" type="presParOf" srcId="{ABCC308E-2A50-47BF-90FD-16940D900028}" destId="{A4059870-C93D-48D5-8749-009DDB2A44E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E08177C6-39A0-41B7-8F73-22EC272A3DA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C1B62050-7C45-4CB3-8FCC-C1264D0D4C6D}">
      <dgm:prSet/>
      <dgm:spPr/>
      <dgm:t>
        <a:bodyPr/>
        <a:lstStyle/>
        <a:p>
          <a:pPr rtl="0" eaLnBrk="1" latinLnBrk="0" hangingPunct="1">
            <a:buClrTx/>
            <a:buSzPts val="2400"/>
            <a:buFont typeface="Arial" panose="020B0604020202020204" pitchFamily="34" charset="0"/>
            <a:buNone/>
          </a:pPr>
          <a:r>
            <a:rPr lang="en-ZA" b="1" dirty="0"/>
            <a:t>Does the current infrastructure support your roadmap</a:t>
          </a:r>
        </a:p>
      </dgm:t>
    </dgm:pt>
    <dgm:pt modelId="{8A79D165-2F40-4C44-BA10-C64BE7ADE009}" type="parTrans" cxnId="{D48E1C46-3239-4C10-8EA9-B63C12CF567C}">
      <dgm:prSet/>
      <dgm:spPr/>
      <dgm:t>
        <a:bodyPr/>
        <a:lstStyle/>
        <a:p>
          <a:endParaRPr lang="en-US"/>
        </a:p>
      </dgm:t>
    </dgm:pt>
    <dgm:pt modelId="{1F09F37F-0A16-47C7-BBBA-D9F2DF5AB285}" type="sibTrans" cxnId="{D48E1C46-3239-4C10-8EA9-B63C12CF567C}">
      <dgm:prSet/>
      <dgm:spPr/>
      <dgm:t>
        <a:bodyPr/>
        <a:lstStyle/>
        <a:p>
          <a:endParaRPr lang="en-US"/>
        </a:p>
      </dgm:t>
    </dgm:pt>
    <dgm:pt modelId="{51C50247-2194-4A93-9F41-141A0B7B8FED}">
      <dgm:prSet/>
      <dgm:spPr/>
      <dgm:t>
        <a:bodyPr/>
        <a:lstStyle/>
        <a:p>
          <a:pPr rtl="0" eaLnBrk="1" latinLnBrk="0" hangingPunct="1"/>
          <a:r>
            <a:rPr lang="en-ZA" dirty="0"/>
            <a:t>If your modernized application becomes more complex than the legacy system the following is very likely:</a:t>
          </a:r>
        </a:p>
      </dgm:t>
    </dgm:pt>
    <dgm:pt modelId="{391451F8-4B54-4C80-9C04-D7ED9649D5FE}" type="parTrans" cxnId="{461B18D1-A1DE-47CB-8FD7-5441A54007CB}">
      <dgm:prSet/>
      <dgm:spPr/>
      <dgm:t>
        <a:bodyPr/>
        <a:lstStyle/>
        <a:p>
          <a:endParaRPr lang="en-US"/>
        </a:p>
      </dgm:t>
    </dgm:pt>
    <dgm:pt modelId="{8F275430-5ADA-4197-8790-2442C2FAC26B}" type="sibTrans" cxnId="{461B18D1-A1DE-47CB-8FD7-5441A54007CB}">
      <dgm:prSet/>
      <dgm:spPr/>
      <dgm:t>
        <a:bodyPr/>
        <a:lstStyle/>
        <a:p>
          <a:endParaRPr lang="en-US"/>
        </a:p>
      </dgm:t>
    </dgm:pt>
    <dgm:pt modelId="{8DB8A96D-CB96-4054-8747-95EE77FE8B44}">
      <dgm:prSet/>
      <dgm:spPr/>
      <dgm:t>
        <a:bodyPr/>
        <a:lstStyle/>
        <a:p>
          <a:pPr rtl="0" eaLnBrk="1" latinLnBrk="0" hangingPunct="1"/>
          <a:r>
            <a:rPr lang="en-ZA" dirty="0"/>
            <a:t>Increased network traffic</a:t>
          </a:r>
        </a:p>
      </dgm:t>
    </dgm:pt>
    <dgm:pt modelId="{08EBEAF0-8363-4188-9402-B9CA1684860D}" type="parTrans" cxnId="{B5E8C298-CD70-4C6F-B02A-70E65F583125}">
      <dgm:prSet/>
      <dgm:spPr/>
    </dgm:pt>
    <dgm:pt modelId="{6593960C-1BFC-4D61-989F-30D81D4875A3}" type="sibTrans" cxnId="{B5E8C298-CD70-4C6F-B02A-70E65F583125}">
      <dgm:prSet/>
      <dgm:spPr/>
    </dgm:pt>
    <dgm:pt modelId="{591CB83C-7BE9-4CBE-9DAA-9612CD97AEA4}">
      <dgm:prSet/>
      <dgm:spPr/>
      <dgm:t>
        <a:bodyPr/>
        <a:lstStyle/>
        <a:p>
          <a:pPr rtl="0" eaLnBrk="1" latinLnBrk="0" hangingPunct="1"/>
          <a:r>
            <a:rPr lang="en-ZA" dirty="0"/>
            <a:t>Increased processing demand on the database server [and application server]</a:t>
          </a:r>
        </a:p>
      </dgm:t>
    </dgm:pt>
    <dgm:pt modelId="{A6E477A1-EAF6-4A05-A7AD-2EFDCCED0A6C}" type="parTrans" cxnId="{275757E4-CFE7-4D28-96C0-AC684F880772}">
      <dgm:prSet/>
      <dgm:spPr/>
    </dgm:pt>
    <dgm:pt modelId="{A9B673CF-FE02-4946-BD8C-53025583DCFA}" type="sibTrans" cxnId="{275757E4-CFE7-4D28-96C0-AC684F880772}">
      <dgm:prSet/>
      <dgm:spPr/>
    </dgm:pt>
    <dgm:pt modelId="{445D5166-8C5C-47F7-A231-75CB9DC8C6DE}">
      <dgm:prSet/>
      <dgm:spPr/>
      <dgm:t>
        <a:bodyPr/>
        <a:lstStyle/>
        <a:p>
          <a:pPr rtl="0" eaLnBrk="1" latinLnBrk="0" hangingPunct="1"/>
          <a:r>
            <a:rPr lang="en-ZA" dirty="0"/>
            <a:t>Will the lines contained in your geographic customer base cope with the demand efficiently</a:t>
          </a:r>
        </a:p>
      </dgm:t>
    </dgm:pt>
    <dgm:pt modelId="{C4BDB3CB-40AF-486A-9C10-9122C310FC59}" type="parTrans" cxnId="{85C18912-5395-44A7-B8C1-D60D094DAB3B}">
      <dgm:prSet/>
      <dgm:spPr/>
    </dgm:pt>
    <dgm:pt modelId="{EDA6CD39-7C59-4402-A91F-051B861500DA}" type="sibTrans" cxnId="{85C18912-5395-44A7-B8C1-D60D094DAB3B}">
      <dgm:prSet/>
      <dgm:spPr/>
    </dgm:pt>
    <dgm:pt modelId="{23FA8D5F-E21F-4C2A-862D-3A95610EEF5E}">
      <dgm:prSet/>
      <dgm:spPr/>
      <dgm:t>
        <a:bodyPr/>
        <a:lstStyle/>
        <a:p>
          <a:pPr rtl="0" eaLnBrk="1" latinLnBrk="0" hangingPunct="1"/>
          <a:r>
            <a:rPr lang="en-ZA" dirty="0"/>
            <a:t>Increased storage requirement</a:t>
          </a:r>
        </a:p>
      </dgm:t>
    </dgm:pt>
    <dgm:pt modelId="{27EDE102-51CD-417C-81A9-6AC1734C88F5}" type="parTrans" cxnId="{B4AB72A9-6EA9-42F1-8757-DE1EDC3E9AFB}">
      <dgm:prSet/>
      <dgm:spPr/>
    </dgm:pt>
    <dgm:pt modelId="{1A9D280D-4479-4500-A7F3-E31A8B04E429}" type="sibTrans" cxnId="{B4AB72A9-6EA9-42F1-8757-DE1EDC3E9AFB}">
      <dgm:prSet/>
      <dgm:spPr/>
    </dgm:pt>
    <dgm:pt modelId="{33D85B3F-3073-4716-9E7A-E100383CAFDA}">
      <dgm:prSet/>
      <dgm:spPr/>
      <dgm:t>
        <a:bodyPr/>
        <a:lstStyle/>
        <a:p>
          <a:pPr rtl="0" eaLnBrk="1" latinLnBrk="0" hangingPunct="1"/>
          <a:r>
            <a:rPr lang="en-ZA" dirty="0"/>
            <a:t>The legacy system is changed from a client-server model to an n-tier or cloud based solution</a:t>
          </a:r>
        </a:p>
      </dgm:t>
    </dgm:pt>
    <dgm:pt modelId="{8105BE86-2E14-40E1-BC98-0C5FD9E03B6B}" type="parTrans" cxnId="{A0048284-6F10-4D46-9796-8B2CF19ACA2E}">
      <dgm:prSet/>
      <dgm:spPr/>
    </dgm:pt>
    <dgm:pt modelId="{0BE64439-6975-4116-9610-9AA81471CBCD}" type="sibTrans" cxnId="{A0048284-6F10-4D46-9796-8B2CF19ACA2E}">
      <dgm:prSet/>
      <dgm:spPr/>
    </dgm:pt>
    <dgm:pt modelId="{AB09FF39-7BE0-4FFF-BDBB-2EF3F3841BA1}">
      <dgm:prSet/>
      <dgm:spPr/>
      <dgm:t>
        <a:bodyPr/>
        <a:lstStyle/>
        <a:p>
          <a:pPr rtl="0" eaLnBrk="1" latinLnBrk="0" hangingPunct="1"/>
          <a:endParaRPr lang="en-ZA" dirty="0"/>
        </a:p>
      </dgm:t>
    </dgm:pt>
    <dgm:pt modelId="{87BBD214-245F-400F-BD60-AA2E114183B7}" type="parTrans" cxnId="{64380A81-C68B-4D21-98A9-FB9EE94669E0}">
      <dgm:prSet/>
      <dgm:spPr/>
    </dgm:pt>
    <dgm:pt modelId="{35B6DAD5-EE56-434D-BD5E-B257E8C97D0C}" type="sibTrans" cxnId="{64380A81-C68B-4D21-98A9-FB9EE94669E0}">
      <dgm:prSet/>
      <dgm:spPr/>
    </dgm:pt>
    <dgm:pt modelId="{BDCC02ED-AE0D-48B3-8B29-DF23498FFF68}">
      <dgm:prSet/>
      <dgm:spPr/>
      <dgm:t>
        <a:bodyPr/>
        <a:lstStyle/>
        <a:p>
          <a:pPr rtl="0" eaLnBrk="1" latinLnBrk="0" hangingPunct="1"/>
          <a:endParaRPr lang="en-ZA" dirty="0"/>
        </a:p>
      </dgm:t>
    </dgm:pt>
    <dgm:pt modelId="{53ECD482-E9A2-45A1-8967-D3F7E4A85F27}" type="parTrans" cxnId="{F812AD5A-D43A-4AF3-A392-BBAC439BF9C3}">
      <dgm:prSet/>
      <dgm:spPr/>
    </dgm:pt>
    <dgm:pt modelId="{91651D0F-1DE1-4522-8EF5-530C7F826E51}" type="sibTrans" cxnId="{F812AD5A-D43A-4AF3-A392-BBAC439BF9C3}">
      <dgm:prSet/>
      <dgm:spPr/>
    </dgm:pt>
    <dgm:pt modelId="{787EB81B-7FFE-483B-9BB7-405FD4F92656}">
      <dgm:prSet/>
      <dgm:spPr/>
      <dgm:t>
        <a:bodyPr/>
        <a:lstStyle/>
        <a:p>
          <a:pPr rtl="0" eaLnBrk="1" latinLnBrk="0" hangingPunct="1"/>
          <a:endParaRPr lang="en-ZA" dirty="0"/>
        </a:p>
      </dgm:t>
    </dgm:pt>
    <dgm:pt modelId="{06D825C4-47C4-4ADB-BA90-1E12E1873D83}" type="parTrans" cxnId="{4FFBB8AF-95B1-4BD5-BD3F-B522C04584AA}">
      <dgm:prSet/>
      <dgm:spPr/>
    </dgm:pt>
    <dgm:pt modelId="{A966072E-E4FD-40D4-A771-EDFE17B28FAB}" type="sibTrans" cxnId="{4FFBB8AF-95B1-4BD5-BD3F-B522C04584AA}">
      <dgm:prSet/>
      <dgm:spPr/>
    </dgm:pt>
    <dgm:pt modelId="{807E441E-EDD7-493D-AD02-234E78C686F2}" type="pres">
      <dgm:prSet presAssocID="{E08177C6-39A0-41B7-8F73-22EC272A3DAF}" presName="Name0" presStyleCnt="0">
        <dgm:presLayoutVars>
          <dgm:dir/>
          <dgm:animLvl val="lvl"/>
          <dgm:resizeHandles val="exact"/>
        </dgm:presLayoutVars>
      </dgm:prSet>
      <dgm:spPr/>
      <dgm:t>
        <a:bodyPr/>
        <a:lstStyle/>
        <a:p>
          <a:endParaRPr lang="en-ZA"/>
        </a:p>
      </dgm:t>
    </dgm:pt>
    <dgm:pt modelId="{0EA4AF8D-15F7-46E6-AEB3-9BF5A020DF91}" type="pres">
      <dgm:prSet presAssocID="{C1B62050-7C45-4CB3-8FCC-C1264D0D4C6D}" presName="linNode" presStyleCnt="0"/>
      <dgm:spPr/>
    </dgm:pt>
    <dgm:pt modelId="{A5725E69-EE10-4D02-B325-EDD1808F6E51}" type="pres">
      <dgm:prSet presAssocID="{C1B62050-7C45-4CB3-8FCC-C1264D0D4C6D}" presName="parentText" presStyleLbl="node1" presStyleIdx="0" presStyleCnt="1">
        <dgm:presLayoutVars>
          <dgm:chMax val="1"/>
          <dgm:bulletEnabled val="1"/>
        </dgm:presLayoutVars>
      </dgm:prSet>
      <dgm:spPr/>
      <dgm:t>
        <a:bodyPr/>
        <a:lstStyle/>
        <a:p>
          <a:endParaRPr lang="en-ZA"/>
        </a:p>
      </dgm:t>
    </dgm:pt>
    <dgm:pt modelId="{84C31334-5FDE-491F-A910-B07438DABAB7}" type="pres">
      <dgm:prSet presAssocID="{C1B62050-7C45-4CB3-8FCC-C1264D0D4C6D}" presName="descendantText" presStyleLbl="alignAccFollowNode1" presStyleIdx="0" presStyleCnt="1">
        <dgm:presLayoutVars>
          <dgm:bulletEnabled val="1"/>
        </dgm:presLayoutVars>
      </dgm:prSet>
      <dgm:spPr/>
      <dgm:t>
        <a:bodyPr/>
        <a:lstStyle/>
        <a:p>
          <a:endParaRPr lang="en-ZA"/>
        </a:p>
      </dgm:t>
    </dgm:pt>
  </dgm:ptLst>
  <dgm:cxnLst>
    <dgm:cxn modelId="{C8E22CB6-A80B-4E23-B5B8-EC2A9AEC35E6}" type="presOf" srcId="{787EB81B-7FFE-483B-9BB7-405FD4F92656}" destId="{84C31334-5FDE-491F-A910-B07438DABAB7}" srcOrd="0" destOrd="5" presId="urn:microsoft.com/office/officeart/2005/8/layout/vList5"/>
    <dgm:cxn modelId="{BEB24556-9A8C-41BB-9F5D-BB72CC202B6D}" type="presOf" srcId="{51C50247-2194-4A93-9F41-141A0B7B8FED}" destId="{84C31334-5FDE-491F-A910-B07438DABAB7}" srcOrd="0" destOrd="0" presId="urn:microsoft.com/office/officeart/2005/8/layout/vList5"/>
    <dgm:cxn modelId="{F565BEAE-1BD6-4F87-944C-83F58391456C}" type="presOf" srcId="{23FA8D5F-E21F-4C2A-862D-3A95610EEF5E}" destId="{84C31334-5FDE-491F-A910-B07438DABAB7}" srcOrd="0" destOrd="6" presId="urn:microsoft.com/office/officeart/2005/8/layout/vList5"/>
    <dgm:cxn modelId="{2B658A03-5FE3-4992-8A51-5112749F5880}" type="presOf" srcId="{591CB83C-7BE9-4CBE-9DAA-9612CD97AEA4}" destId="{84C31334-5FDE-491F-A910-B07438DABAB7}" srcOrd="0" destOrd="4" presId="urn:microsoft.com/office/officeart/2005/8/layout/vList5"/>
    <dgm:cxn modelId="{B4AB72A9-6EA9-42F1-8757-DE1EDC3E9AFB}" srcId="{51C50247-2194-4A93-9F41-141A0B7B8FED}" destId="{23FA8D5F-E21F-4C2A-862D-3A95610EEF5E}" srcOrd="3" destOrd="0" parTransId="{27EDE102-51CD-417C-81A9-6AC1734C88F5}" sibTransId="{1A9D280D-4479-4500-A7F3-E31A8B04E429}"/>
    <dgm:cxn modelId="{D48E1C46-3239-4C10-8EA9-B63C12CF567C}" srcId="{E08177C6-39A0-41B7-8F73-22EC272A3DAF}" destId="{C1B62050-7C45-4CB3-8FCC-C1264D0D4C6D}" srcOrd="0" destOrd="0" parTransId="{8A79D165-2F40-4C44-BA10-C64BE7ADE009}" sibTransId="{1F09F37F-0A16-47C7-BBBA-D9F2DF5AB285}"/>
    <dgm:cxn modelId="{275757E4-CFE7-4D28-96C0-AC684F880772}" srcId="{51C50247-2194-4A93-9F41-141A0B7B8FED}" destId="{591CB83C-7BE9-4CBE-9DAA-9612CD97AEA4}" srcOrd="1" destOrd="0" parTransId="{A6E477A1-EAF6-4A05-A7AD-2EFDCCED0A6C}" sibTransId="{A9B673CF-FE02-4946-BD8C-53025583DCFA}"/>
    <dgm:cxn modelId="{64380A81-C68B-4D21-98A9-FB9EE94669E0}" srcId="{C1B62050-7C45-4CB3-8FCC-C1264D0D4C6D}" destId="{AB09FF39-7BE0-4FFF-BDBB-2EF3F3841BA1}" srcOrd="1" destOrd="0" parTransId="{87BBD214-245F-400F-BD60-AA2E114183B7}" sibTransId="{35B6DAD5-EE56-434D-BD5E-B257E8C97D0C}"/>
    <dgm:cxn modelId="{4FFBB8AF-95B1-4BD5-BD3F-B522C04584AA}" srcId="{51C50247-2194-4A93-9F41-141A0B7B8FED}" destId="{787EB81B-7FFE-483B-9BB7-405FD4F92656}" srcOrd="2" destOrd="0" parTransId="{06D825C4-47C4-4ADB-BA90-1E12E1873D83}" sibTransId="{A966072E-E4FD-40D4-A771-EDFE17B28FAB}"/>
    <dgm:cxn modelId="{461B18D1-A1DE-47CB-8FD7-5441A54007CB}" srcId="{C1B62050-7C45-4CB3-8FCC-C1264D0D4C6D}" destId="{51C50247-2194-4A93-9F41-141A0B7B8FED}" srcOrd="0" destOrd="0" parTransId="{391451F8-4B54-4C80-9C04-D7ED9649D5FE}" sibTransId="{8F275430-5ADA-4197-8790-2442C2FAC26B}"/>
    <dgm:cxn modelId="{85C18912-5395-44A7-B8C1-D60D094DAB3B}" srcId="{8DB8A96D-CB96-4054-8747-95EE77FE8B44}" destId="{445D5166-8C5C-47F7-A231-75CB9DC8C6DE}" srcOrd="0" destOrd="0" parTransId="{C4BDB3CB-40AF-486A-9C10-9122C310FC59}" sibTransId="{EDA6CD39-7C59-4402-A91F-051B861500DA}"/>
    <dgm:cxn modelId="{EC210135-3723-4446-8701-28A9EE4BB612}" type="presOf" srcId="{33D85B3F-3073-4716-9E7A-E100383CAFDA}" destId="{84C31334-5FDE-491F-A910-B07438DABAB7}" srcOrd="0" destOrd="8" presId="urn:microsoft.com/office/officeart/2005/8/layout/vList5"/>
    <dgm:cxn modelId="{B5E8C298-CD70-4C6F-B02A-70E65F583125}" srcId="{51C50247-2194-4A93-9F41-141A0B7B8FED}" destId="{8DB8A96D-CB96-4054-8747-95EE77FE8B44}" srcOrd="0" destOrd="0" parTransId="{08EBEAF0-8363-4188-9402-B9CA1684860D}" sibTransId="{6593960C-1BFC-4D61-989F-30D81D4875A3}"/>
    <dgm:cxn modelId="{919E93EF-0E44-4C52-9013-651DB07933BE}" type="presOf" srcId="{BDCC02ED-AE0D-48B3-8B29-DF23498FFF68}" destId="{84C31334-5FDE-491F-A910-B07438DABAB7}" srcOrd="0" destOrd="3" presId="urn:microsoft.com/office/officeart/2005/8/layout/vList5"/>
    <dgm:cxn modelId="{63B9EA98-87AB-4247-9FAE-3099E79AFB25}" type="presOf" srcId="{E08177C6-39A0-41B7-8F73-22EC272A3DAF}" destId="{807E441E-EDD7-493D-AD02-234E78C686F2}" srcOrd="0" destOrd="0" presId="urn:microsoft.com/office/officeart/2005/8/layout/vList5"/>
    <dgm:cxn modelId="{E82883AD-3E0A-4E37-A2B4-5795F357C1B7}" type="presOf" srcId="{C1B62050-7C45-4CB3-8FCC-C1264D0D4C6D}" destId="{A5725E69-EE10-4D02-B325-EDD1808F6E51}" srcOrd="0" destOrd="0" presId="urn:microsoft.com/office/officeart/2005/8/layout/vList5"/>
    <dgm:cxn modelId="{F812AD5A-D43A-4AF3-A392-BBAC439BF9C3}" srcId="{8DB8A96D-CB96-4054-8747-95EE77FE8B44}" destId="{BDCC02ED-AE0D-48B3-8B29-DF23498FFF68}" srcOrd="1" destOrd="0" parTransId="{53ECD482-E9A2-45A1-8967-D3F7E4A85F27}" sibTransId="{91651D0F-1DE1-4522-8EF5-530C7F826E51}"/>
    <dgm:cxn modelId="{A0048284-6F10-4D46-9796-8B2CF19ACA2E}" srcId="{C1B62050-7C45-4CB3-8FCC-C1264D0D4C6D}" destId="{33D85B3F-3073-4716-9E7A-E100383CAFDA}" srcOrd="2" destOrd="0" parTransId="{8105BE86-2E14-40E1-BC98-0C5FD9E03B6B}" sibTransId="{0BE64439-6975-4116-9610-9AA81471CBCD}"/>
    <dgm:cxn modelId="{57C802F1-1985-46AD-9546-CB0FDF5325ED}" type="presOf" srcId="{8DB8A96D-CB96-4054-8747-95EE77FE8B44}" destId="{84C31334-5FDE-491F-A910-B07438DABAB7}" srcOrd="0" destOrd="1" presId="urn:microsoft.com/office/officeart/2005/8/layout/vList5"/>
    <dgm:cxn modelId="{E167899A-0BD9-45D0-A099-5C78E0677734}" type="presOf" srcId="{445D5166-8C5C-47F7-A231-75CB9DC8C6DE}" destId="{84C31334-5FDE-491F-A910-B07438DABAB7}" srcOrd="0" destOrd="2" presId="urn:microsoft.com/office/officeart/2005/8/layout/vList5"/>
    <dgm:cxn modelId="{7C9BAFCD-867F-4422-A6FA-2D08D7C6C9DC}" type="presOf" srcId="{AB09FF39-7BE0-4FFF-BDBB-2EF3F3841BA1}" destId="{84C31334-5FDE-491F-A910-B07438DABAB7}" srcOrd="0" destOrd="7" presId="urn:microsoft.com/office/officeart/2005/8/layout/vList5"/>
    <dgm:cxn modelId="{6176A423-6C57-48F0-BCF1-AB325CAA15FD}" type="presParOf" srcId="{807E441E-EDD7-493D-AD02-234E78C686F2}" destId="{0EA4AF8D-15F7-46E6-AEB3-9BF5A020DF91}" srcOrd="0" destOrd="0" presId="urn:microsoft.com/office/officeart/2005/8/layout/vList5"/>
    <dgm:cxn modelId="{B0C5314B-7907-4937-B740-980184E44B21}" type="presParOf" srcId="{0EA4AF8D-15F7-46E6-AEB3-9BF5A020DF91}" destId="{A5725E69-EE10-4D02-B325-EDD1808F6E51}" srcOrd="0" destOrd="0" presId="urn:microsoft.com/office/officeart/2005/8/layout/vList5"/>
    <dgm:cxn modelId="{BB63C94A-719A-468C-8507-86D8EC51B6F3}" type="presParOf" srcId="{0EA4AF8D-15F7-46E6-AEB3-9BF5A020DF91}" destId="{84C31334-5FDE-491F-A910-B07438DABAB7}"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BD6C3790-DC1C-4E69-BE7D-8EBC427DABC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AD6C1CB-D5B6-4799-9256-605C2969C4EA}">
      <dgm:prSet custT="1"/>
      <dgm:spPr>
        <a:effectLst>
          <a:glow rad="139700">
            <a:schemeClr val="accent1">
              <a:satMod val="175000"/>
              <a:alpha val="40000"/>
            </a:schemeClr>
          </a:glow>
        </a:effectLst>
      </dgm:spPr>
      <dgm:t>
        <a:bodyPr/>
        <a:lstStyle/>
        <a:p>
          <a:pPr rtl="0" eaLnBrk="1" latinLnBrk="0" hangingPunct="1"/>
          <a:r>
            <a:rPr lang="en-ZA" sz="2800" b="1" dirty="0"/>
            <a:t>Important Considerations</a:t>
          </a:r>
          <a:endParaRPr lang="en-ZA" sz="2800" dirty="0"/>
        </a:p>
      </dgm:t>
    </dgm:pt>
    <dgm:pt modelId="{B4705AD7-DEE6-4824-93F5-94CDFF2A9E74}" type="parTrans" cxnId="{19F4576C-5AFB-4159-B75D-0BB1E2228340}">
      <dgm:prSet/>
      <dgm:spPr/>
      <dgm:t>
        <a:bodyPr/>
        <a:lstStyle/>
        <a:p>
          <a:endParaRPr lang="en-US"/>
        </a:p>
      </dgm:t>
    </dgm:pt>
    <dgm:pt modelId="{09050831-3215-4F8C-B23A-08DC8C3A883F}" type="sibTrans" cxnId="{19F4576C-5AFB-4159-B75D-0BB1E2228340}">
      <dgm:prSet/>
      <dgm:spPr/>
      <dgm:t>
        <a:bodyPr/>
        <a:lstStyle/>
        <a:p>
          <a:endParaRPr lang="en-US"/>
        </a:p>
      </dgm:t>
    </dgm:pt>
    <dgm:pt modelId="{ABCC308E-2A50-47BF-90FD-16940D900028}" type="pres">
      <dgm:prSet presAssocID="{BD6C3790-DC1C-4E69-BE7D-8EBC427DABC1}" presName="linear" presStyleCnt="0">
        <dgm:presLayoutVars>
          <dgm:animLvl val="lvl"/>
          <dgm:resizeHandles val="exact"/>
        </dgm:presLayoutVars>
      </dgm:prSet>
      <dgm:spPr/>
      <dgm:t>
        <a:bodyPr/>
        <a:lstStyle/>
        <a:p>
          <a:endParaRPr lang="en-ZA"/>
        </a:p>
      </dgm:t>
    </dgm:pt>
    <dgm:pt modelId="{A4059870-C93D-48D5-8749-009DDB2A44E0}" type="pres">
      <dgm:prSet presAssocID="{BAD6C1CB-D5B6-4799-9256-605C2969C4EA}" presName="parentText" presStyleLbl="node1" presStyleIdx="0" presStyleCnt="1">
        <dgm:presLayoutVars>
          <dgm:chMax val="0"/>
          <dgm:bulletEnabled val="1"/>
        </dgm:presLayoutVars>
      </dgm:prSet>
      <dgm:spPr/>
      <dgm:t>
        <a:bodyPr/>
        <a:lstStyle/>
        <a:p>
          <a:endParaRPr lang="en-ZA"/>
        </a:p>
      </dgm:t>
    </dgm:pt>
  </dgm:ptLst>
  <dgm:cxnLst>
    <dgm:cxn modelId="{1B6D4F32-83D7-43C1-9691-5DDDEFA5D709}" type="presOf" srcId="{BD6C3790-DC1C-4E69-BE7D-8EBC427DABC1}" destId="{ABCC308E-2A50-47BF-90FD-16940D900028}" srcOrd="0" destOrd="0" presId="urn:microsoft.com/office/officeart/2005/8/layout/vList2"/>
    <dgm:cxn modelId="{19F4576C-5AFB-4159-B75D-0BB1E2228340}" srcId="{BD6C3790-DC1C-4E69-BE7D-8EBC427DABC1}" destId="{BAD6C1CB-D5B6-4799-9256-605C2969C4EA}" srcOrd="0" destOrd="0" parTransId="{B4705AD7-DEE6-4824-93F5-94CDFF2A9E74}" sibTransId="{09050831-3215-4F8C-B23A-08DC8C3A883F}"/>
    <dgm:cxn modelId="{39287061-F2AE-4A52-9B90-BEA043DD34C4}" type="presOf" srcId="{BAD6C1CB-D5B6-4799-9256-605C2969C4EA}" destId="{A4059870-C93D-48D5-8749-009DDB2A44E0}" srcOrd="0" destOrd="0" presId="urn:microsoft.com/office/officeart/2005/8/layout/vList2"/>
    <dgm:cxn modelId="{EA8163E1-1A53-4D19-8F66-153730F03EF7}" type="presParOf" srcId="{ABCC308E-2A50-47BF-90FD-16940D900028}" destId="{A4059870-C93D-48D5-8749-009DDB2A44E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E08177C6-39A0-41B7-8F73-22EC272A3DA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C1B62050-7C45-4CB3-8FCC-C1264D0D4C6D}">
      <dgm:prSet/>
      <dgm:spPr/>
      <dgm:t>
        <a:bodyPr/>
        <a:lstStyle/>
        <a:p>
          <a:pPr rtl="0" eaLnBrk="1" latinLnBrk="0" hangingPunct="1">
            <a:buClrTx/>
            <a:buSzPts val="2400"/>
            <a:buFont typeface="Arial" panose="020B0604020202020204" pitchFamily="34" charset="0"/>
            <a:buNone/>
          </a:pPr>
          <a:r>
            <a:rPr lang="en-ZA" b="1" dirty="0"/>
            <a:t>Are you using the right tools</a:t>
          </a:r>
        </a:p>
      </dgm:t>
    </dgm:pt>
    <dgm:pt modelId="{8A79D165-2F40-4C44-BA10-C64BE7ADE009}" type="parTrans" cxnId="{D48E1C46-3239-4C10-8EA9-B63C12CF567C}">
      <dgm:prSet/>
      <dgm:spPr/>
      <dgm:t>
        <a:bodyPr/>
        <a:lstStyle/>
        <a:p>
          <a:endParaRPr lang="en-US"/>
        </a:p>
      </dgm:t>
    </dgm:pt>
    <dgm:pt modelId="{1F09F37F-0A16-47C7-BBBA-D9F2DF5AB285}" type="sibTrans" cxnId="{D48E1C46-3239-4C10-8EA9-B63C12CF567C}">
      <dgm:prSet/>
      <dgm:spPr/>
      <dgm:t>
        <a:bodyPr/>
        <a:lstStyle/>
        <a:p>
          <a:endParaRPr lang="en-US"/>
        </a:p>
      </dgm:t>
    </dgm:pt>
    <dgm:pt modelId="{51C50247-2194-4A93-9F41-141A0B7B8FED}">
      <dgm:prSet/>
      <dgm:spPr/>
      <dgm:t>
        <a:bodyPr/>
        <a:lstStyle/>
        <a:p>
          <a:pPr rtl="0" eaLnBrk="1" latinLnBrk="0" hangingPunct="1"/>
          <a:r>
            <a:rPr lang="en-ZA" dirty="0"/>
            <a:t>We all know that Progress has an impressive toolset that is available to us, did you carefully consider the pro’s and con’s of each product or did the Sales team convince you that no modernized application can be without all these tools</a:t>
          </a:r>
        </a:p>
      </dgm:t>
    </dgm:pt>
    <dgm:pt modelId="{391451F8-4B54-4C80-9C04-D7ED9649D5FE}" type="parTrans" cxnId="{461B18D1-A1DE-47CB-8FD7-5441A54007CB}">
      <dgm:prSet/>
      <dgm:spPr/>
      <dgm:t>
        <a:bodyPr/>
        <a:lstStyle/>
        <a:p>
          <a:endParaRPr lang="en-US"/>
        </a:p>
      </dgm:t>
    </dgm:pt>
    <dgm:pt modelId="{8F275430-5ADA-4197-8790-2442C2FAC26B}" type="sibTrans" cxnId="{461B18D1-A1DE-47CB-8FD7-5441A54007CB}">
      <dgm:prSet/>
      <dgm:spPr/>
      <dgm:t>
        <a:bodyPr/>
        <a:lstStyle/>
        <a:p>
          <a:endParaRPr lang="en-US"/>
        </a:p>
      </dgm:t>
    </dgm:pt>
    <dgm:pt modelId="{63684410-6BFB-4113-ABFB-E72F392753D9}">
      <dgm:prSet/>
      <dgm:spPr/>
      <dgm:t>
        <a:bodyPr/>
        <a:lstStyle/>
        <a:p>
          <a:pPr rtl="0" eaLnBrk="1" latinLnBrk="0" hangingPunct="1"/>
          <a:r>
            <a:rPr lang="en-ZA" dirty="0"/>
            <a:t>This is a very important consideration impacting:  Application Architecture, Performance, Reliability, Extensibility, Flexibility and Interoperability</a:t>
          </a:r>
        </a:p>
      </dgm:t>
    </dgm:pt>
    <dgm:pt modelId="{E84B1532-CD13-4E15-983B-A41ED23C5403}" type="parTrans" cxnId="{CE7F6FD2-7612-4840-82AF-4B143169E8C5}">
      <dgm:prSet/>
      <dgm:spPr/>
    </dgm:pt>
    <dgm:pt modelId="{76E3B4CC-4617-4FF0-86F7-2DAA64B4564A}" type="sibTrans" cxnId="{CE7F6FD2-7612-4840-82AF-4B143169E8C5}">
      <dgm:prSet/>
      <dgm:spPr/>
    </dgm:pt>
    <dgm:pt modelId="{FE3B09AA-8A6A-4C88-B2F2-3F0E3581645C}">
      <dgm:prSet/>
      <dgm:spPr/>
      <dgm:t>
        <a:bodyPr/>
        <a:lstStyle/>
        <a:p>
          <a:pPr rtl="0" eaLnBrk="1" latinLnBrk="0" hangingPunct="1"/>
          <a:r>
            <a:rPr lang="en-ZA" dirty="0"/>
            <a:t>If you have a carefully considered business case to introduce the new </a:t>
          </a:r>
          <a:r>
            <a:rPr lang="en-ZA" dirty="0" smtClean="0"/>
            <a:t>tools  </a:t>
          </a:r>
          <a:r>
            <a:rPr lang="en-ZA" dirty="0"/>
            <a:t>then it is definitely the right thing to do.  If however, additional complexity and cost is introduced without a proportionate benefit, you should probably not be using the tool</a:t>
          </a:r>
        </a:p>
      </dgm:t>
    </dgm:pt>
    <dgm:pt modelId="{A77B642A-E232-4FAC-8872-BE3897208458}" type="parTrans" cxnId="{CFB70180-F097-452B-BAA7-4AC48688FB29}">
      <dgm:prSet/>
      <dgm:spPr/>
    </dgm:pt>
    <dgm:pt modelId="{D8FF12D2-7B61-4BCA-BF0D-BD0ABA8413D2}" type="sibTrans" cxnId="{CFB70180-F097-452B-BAA7-4AC48688FB29}">
      <dgm:prSet/>
      <dgm:spPr/>
    </dgm:pt>
    <dgm:pt modelId="{C68AC4E0-3AC8-4900-AEA2-FB363AE3878F}">
      <dgm:prSet/>
      <dgm:spPr/>
      <dgm:t>
        <a:bodyPr/>
        <a:lstStyle/>
        <a:p>
          <a:pPr rtl="0" eaLnBrk="1" latinLnBrk="0" hangingPunct="1"/>
          <a:endParaRPr lang="en-ZA" dirty="0"/>
        </a:p>
      </dgm:t>
    </dgm:pt>
    <dgm:pt modelId="{EEB69C5A-2B94-4682-B252-18551BE20B1B}" type="parTrans" cxnId="{51870E27-8F84-42A0-9C84-2E36C521AF7D}">
      <dgm:prSet/>
      <dgm:spPr/>
    </dgm:pt>
    <dgm:pt modelId="{18F4854B-9B40-4795-9A15-B652A314EBEE}" type="sibTrans" cxnId="{51870E27-8F84-42A0-9C84-2E36C521AF7D}">
      <dgm:prSet/>
      <dgm:spPr/>
    </dgm:pt>
    <dgm:pt modelId="{04E2AD57-FB84-4559-9637-4A4BE379DE14}">
      <dgm:prSet/>
      <dgm:spPr/>
      <dgm:t>
        <a:bodyPr/>
        <a:lstStyle/>
        <a:p>
          <a:pPr rtl="0" eaLnBrk="1" latinLnBrk="0" hangingPunct="1"/>
          <a:endParaRPr lang="en-ZA" dirty="0"/>
        </a:p>
      </dgm:t>
    </dgm:pt>
    <dgm:pt modelId="{A18F2930-9F90-4117-B8EE-687BCC178EDD}" type="parTrans" cxnId="{DED9C8A2-552B-4AFA-A071-D107F494FE11}">
      <dgm:prSet/>
      <dgm:spPr/>
    </dgm:pt>
    <dgm:pt modelId="{D4230C9F-4951-446D-A75C-5CCCABBED135}" type="sibTrans" cxnId="{DED9C8A2-552B-4AFA-A071-D107F494FE11}">
      <dgm:prSet/>
      <dgm:spPr/>
    </dgm:pt>
    <dgm:pt modelId="{08F2501F-3BB6-4ECA-93BD-AC74350011B6}">
      <dgm:prSet/>
      <dgm:spPr/>
      <dgm:t>
        <a:bodyPr/>
        <a:lstStyle/>
        <a:p>
          <a:pPr rtl="0" eaLnBrk="1" latinLnBrk="0" hangingPunct="1"/>
          <a:r>
            <a:rPr lang="en-ZA" dirty="0"/>
            <a:t>Introducing new elements / tools into your software or development strategy will cause increased complexity and cost.  This must be balanced with the value that is added by the product</a:t>
          </a:r>
        </a:p>
      </dgm:t>
    </dgm:pt>
    <dgm:pt modelId="{6B971E27-2128-4B94-9265-47B904D1A4F2}" type="parTrans" cxnId="{66467A73-FE0B-43AF-B6E8-AC606FCC80E9}">
      <dgm:prSet/>
      <dgm:spPr/>
    </dgm:pt>
    <dgm:pt modelId="{AD29D330-7EDA-42D5-B5D5-F0A45378CB69}" type="sibTrans" cxnId="{66467A73-FE0B-43AF-B6E8-AC606FCC80E9}">
      <dgm:prSet/>
      <dgm:spPr/>
    </dgm:pt>
    <dgm:pt modelId="{807E441E-EDD7-493D-AD02-234E78C686F2}" type="pres">
      <dgm:prSet presAssocID="{E08177C6-39A0-41B7-8F73-22EC272A3DAF}" presName="Name0" presStyleCnt="0">
        <dgm:presLayoutVars>
          <dgm:dir/>
          <dgm:animLvl val="lvl"/>
          <dgm:resizeHandles val="exact"/>
        </dgm:presLayoutVars>
      </dgm:prSet>
      <dgm:spPr/>
      <dgm:t>
        <a:bodyPr/>
        <a:lstStyle/>
        <a:p>
          <a:endParaRPr lang="en-ZA"/>
        </a:p>
      </dgm:t>
    </dgm:pt>
    <dgm:pt modelId="{0EA4AF8D-15F7-46E6-AEB3-9BF5A020DF91}" type="pres">
      <dgm:prSet presAssocID="{C1B62050-7C45-4CB3-8FCC-C1264D0D4C6D}" presName="linNode" presStyleCnt="0"/>
      <dgm:spPr/>
    </dgm:pt>
    <dgm:pt modelId="{A5725E69-EE10-4D02-B325-EDD1808F6E51}" type="pres">
      <dgm:prSet presAssocID="{C1B62050-7C45-4CB3-8FCC-C1264D0D4C6D}" presName="parentText" presStyleLbl="node1" presStyleIdx="0" presStyleCnt="1">
        <dgm:presLayoutVars>
          <dgm:chMax val="1"/>
          <dgm:bulletEnabled val="1"/>
        </dgm:presLayoutVars>
      </dgm:prSet>
      <dgm:spPr/>
      <dgm:t>
        <a:bodyPr/>
        <a:lstStyle/>
        <a:p>
          <a:endParaRPr lang="en-ZA"/>
        </a:p>
      </dgm:t>
    </dgm:pt>
    <dgm:pt modelId="{84C31334-5FDE-491F-A910-B07438DABAB7}" type="pres">
      <dgm:prSet presAssocID="{C1B62050-7C45-4CB3-8FCC-C1264D0D4C6D}" presName="descendantText" presStyleLbl="alignAccFollowNode1" presStyleIdx="0" presStyleCnt="1">
        <dgm:presLayoutVars>
          <dgm:bulletEnabled val="1"/>
        </dgm:presLayoutVars>
      </dgm:prSet>
      <dgm:spPr/>
      <dgm:t>
        <a:bodyPr/>
        <a:lstStyle/>
        <a:p>
          <a:endParaRPr lang="en-ZA"/>
        </a:p>
      </dgm:t>
    </dgm:pt>
  </dgm:ptLst>
  <dgm:cxnLst>
    <dgm:cxn modelId="{98A89CF3-DEAF-4BCB-A7BB-F4A84F876D70}" type="presOf" srcId="{04E2AD57-FB84-4559-9637-4A4BE379DE14}" destId="{84C31334-5FDE-491F-A910-B07438DABAB7}" srcOrd="0" destOrd="3" presId="urn:microsoft.com/office/officeart/2005/8/layout/vList5"/>
    <dgm:cxn modelId="{51870E27-8F84-42A0-9C84-2E36C521AF7D}" srcId="{C1B62050-7C45-4CB3-8FCC-C1264D0D4C6D}" destId="{C68AC4E0-3AC8-4900-AEA2-FB363AE3878F}" srcOrd="1" destOrd="0" parTransId="{EEB69C5A-2B94-4682-B252-18551BE20B1B}" sibTransId="{18F4854B-9B40-4795-9A15-B652A314EBEE}"/>
    <dgm:cxn modelId="{D48E1C46-3239-4C10-8EA9-B63C12CF567C}" srcId="{E08177C6-39A0-41B7-8F73-22EC272A3DAF}" destId="{C1B62050-7C45-4CB3-8FCC-C1264D0D4C6D}" srcOrd="0" destOrd="0" parTransId="{8A79D165-2F40-4C44-BA10-C64BE7ADE009}" sibTransId="{1F09F37F-0A16-47C7-BBBA-D9F2DF5AB285}"/>
    <dgm:cxn modelId="{DED9C8A2-552B-4AFA-A071-D107F494FE11}" srcId="{C1B62050-7C45-4CB3-8FCC-C1264D0D4C6D}" destId="{04E2AD57-FB84-4559-9637-4A4BE379DE14}" srcOrd="3" destOrd="0" parTransId="{A18F2930-9F90-4117-B8EE-687BCC178EDD}" sibTransId="{D4230C9F-4951-446D-A75C-5CCCABBED135}"/>
    <dgm:cxn modelId="{81D3450A-13E6-4A54-9C0A-B27477F5083A}" type="presOf" srcId="{08F2501F-3BB6-4ECA-93BD-AC74350011B6}" destId="{84C31334-5FDE-491F-A910-B07438DABAB7}" srcOrd="0" destOrd="5" presId="urn:microsoft.com/office/officeart/2005/8/layout/vList5"/>
    <dgm:cxn modelId="{D81E71EE-7A02-48A0-90D4-51C04B49FDDF}" type="presOf" srcId="{C68AC4E0-3AC8-4900-AEA2-FB363AE3878F}" destId="{84C31334-5FDE-491F-A910-B07438DABAB7}" srcOrd="0" destOrd="1" presId="urn:microsoft.com/office/officeart/2005/8/layout/vList5"/>
    <dgm:cxn modelId="{BEB24556-9A8C-41BB-9F5D-BB72CC202B6D}" type="presOf" srcId="{51C50247-2194-4A93-9F41-141A0B7B8FED}" destId="{84C31334-5FDE-491F-A910-B07438DABAB7}" srcOrd="0" destOrd="0" presId="urn:microsoft.com/office/officeart/2005/8/layout/vList5"/>
    <dgm:cxn modelId="{461B18D1-A1DE-47CB-8FD7-5441A54007CB}" srcId="{C1B62050-7C45-4CB3-8FCC-C1264D0D4C6D}" destId="{51C50247-2194-4A93-9F41-141A0B7B8FED}" srcOrd="0" destOrd="0" parTransId="{391451F8-4B54-4C80-9C04-D7ED9649D5FE}" sibTransId="{8F275430-5ADA-4197-8790-2442C2FAC26B}"/>
    <dgm:cxn modelId="{66467A73-FE0B-43AF-B6E8-AC606FCC80E9}" srcId="{FE3B09AA-8A6A-4C88-B2F2-3F0E3581645C}" destId="{08F2501F-3BB6-4ECA-93BD-AC74350011B6}" srcOrd="0" destOrd="0" parTransId="{6B971E27-2128-4B94-9265-47B904D1A4F2}" sibTransId="{AD29D330-7EDA-42D5-B5D5-F0A45378CB69}"/>
    <dgm:cxn modelId="{CE7F6FD2-7612-4840-82AF-4B143169E8C5}" srcId="{C1B62050-7C45-4CB3-8FCC-C1264D0D4C6D}" destId="{63684410-6BFB-4113-ABFB-E72F392753D9}" srcOrd="2" destOrd="0" parTransId="{E84B1532-CD13-4E15-983B-A41ED23C5403}" sibTransId="{76E3B4CC-4617-4FF0-86F7-2DAA64B4564A}"/>
    <dgm:cxn modelId="{63B9EA98-87AB-4247-9FAE-3099E79AFB25}" type="presOf" srcId="{E08177C6-39A0-41B7-8F73-22EC272A3DAF}" destId="{807E441E-EDD7-493D-AD02-234E78C686F2}" srcOrd="0" destOrd="0" presId="urn:microsoft.com/office/officeart/2005/8/layout/vList5"/>
    <dgm:cxn modelId="{CFB70180-F097-452B-BAA7-4AC48688FB29}" srcId="{C1B62050-7C45-4CB3-8FCC-C1264D0D4C6D}" destId="{FE3B09AA-8A6A-4C88-B2F2-3F0E3581645C}" srcOrd="4" destOrd="0" parTransId="{A77B642A-E232-4FAC-8872-BE3897208458}" sibTransId="{D8FF12D2-7B61-4BCA-BF0D-BD0ABA8413D2}"/>
    <dgm:cxn modelId="{3E8646F8-0F41-4AC3-9A42-87CBB55E2BE0}" type="presOf" srcId="{63684410-6BFB-4113-ABFB-E72F392753D9}" destId="{84C31334-5FDE-491F-A910-B07438DABAB7}" srcOrd="0" destOrd="2" presId="urn:microsoft.com/office/officeart/2005/8/layout/vList5"/>
    <dgm:cxn modelId="{4E146F70-46BA-4DC5-B064-C02BF6DCF17C}" type="presOf" srcId="{FE3B09AA-8A6A-4C88-B2F2-3F0E3581645C}" destId="{84C31334-5FDE-491F-A910-B07438DABAB7}" srcOrd="0" destOrd="4" presId="urn:microsoft.com/office/officeart/2005/8/layout/vList5"/>
    <dgm:cxn modelId="{E82883AD-3E0A-4E37-A2B4-5795F357C1B7}" type="presOf" srcId="{C1B62050-7C45-4CB3-8FCC-C1264D0D4C6D}" destId="{A5725E69-EE10-4D02-B325-EDD1808F6E51}" srcOrd="0" destOrd="0" presId="urn:microsoft.com/office/officeart/2005/8/layout/vList5"/>
    <dgm:cxn modelId="{6176A423-6C57-48F0-BCF1-AB325CAA15FD}" type="presParOf" srcId="{807E441E-EDD7-493D-AD02-234E78C686F2}" destId="{0EA4AF8D-15F7-46E6-AEB3-9BF5A020DF91}" srcOrd="0" destOrd="0" presId="urn:microsoft.com/office/officeart/2005/8/layout/vList5"/>
    <dgm:cxn modelId="{B0C5314B-7907-4937-B740-980184E44B21}" type="presParOf" srcId="{0EA4AF8D-15F7-46E6-AEB3-9BF5A020DF91}" destId="{A5725E69-EE10-4D02-B325-EDD1808F6E51}" srcOrd="0" destOrd="0" presId="urn:microsoft.com/office/officeart/2005/8/layout/vList5"/>
    <dgm:cxn modelId="{BB63C94A-719A-468C-8507-86D8EC51B6F3}" type="presParOf" srcId="{0EA4AF8D-15F7-46E6-AEB3-9BF5A020DF91}" destId="{84C31334-5FDE-491F-A910-B07438DABAB7}"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BD6C3790-DC1C-4E69-BE7D-8EBC427DABC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AD6C1CB-D5B6-4799-9256-605C2969C4EA}">
      <dgm:prSet custT="1"/>
      <dgm:spPr>
        <a:effectLst>
          <a:glow rad="139700">
            <a:schemeClr val="accent1">
              <a:satMod val="175000"/>
              <a:alpha val="40000"/>
            </a:schemeClr>
          </a:glow>
        </a:effectLst>
      </dgm:spPr>
      <dgm:t>
        <a:bodyPr/>
        <a:lstStyle/>
        <a:p>
          <a:pPr rtl="0" eaLnBrk="1" latinLnBrk="0" hangingPunct="1"/>
          <a:r>
            <a:rPr lang="en-ZA" sz="2800" b="1" dirty="0"/>
            <a:t>Important Considerations</a:t>
          </a:r>
          <a:endParaRPr lang="en-ZA" sz="2800" dirty="0"/>
        </a:p>
      </dgm:t>
    </dgm:pt>
    <dgm:pt modelId="{B4705AD7-DEE6-4824-93F5-94CDFF2A9E74}" type="parTrans" cxnId="{19F4576C-5AFB-4159-B75D-0BB1E2228340}">
      <dgm:prSet/>
      <dgm:spPr/>
      <dgm:t>
        <a:bodyPr/>
        <a:lstStyle/>
        <a:p>
          <a:endParaRPr lang="en-US"/>
        </a:p>
      </dgm:t>
    </dgm:pt>
    <dgm:pt modelId="{09050831-3215-4F8C-B23A-08DC8C3A883F}" type="sibTrans" cxnId="{19F4576C-5AFB-4159-B75D-0BB1E2228340}">
      <dgm:prSet/>
      <dgm:spPr/>
      <dgm:t>
        <a:bodyPr/>
        <a:lstStyle/>
        <a:p>
          <a:endParaRPr lang="en-US"/>
        </a:p>
      </dgm:t>
    </dgm:pt>
    <dgm:pt modelId="{ABCC308E-2A50-47BF-90FD-16940D900028}" type="pres">
      <dgm:prSet presAssocID="{BD6C3790-DC1C-4E69-BE7D-8EBC427DABC1}" presName="linear" presStyleCnt="0">
        <dgm:presLayoutVars>
          <dgm:animLvl val="lvl"/>
          <dgm:resizeHandles val="exact"/>
        </dgm:presLayoutVars>
      </dgm:prSet>
      <dgm:spPr/>
      <dgm:t>
        <a:bodyPr/>
        <a:lstStyle/>
        <a:p>
          <a:endParaRPr lang="en-ZA"/>
        </a:p>
      </dgm:t>
    </dgm:pt>
    <dgm:pt modelId="{A4059870-C93D-48D5-8749-009DDB2A44E0}" type="pres">
      <dgm:prSet presAssocID="{BAD6C1CB-D5B6-4799-9256-605C2969C4EA}" presName="parentText" presStyleLbl="node1" presStyleIdx="0" presStyleCnt="1">
        <dgm:presLayoutVars>
          <dgm:chMax val="0"/>
          <dgm:bulletEnabled val="1"/>
        </dgm:presLayoutVars>
      </dgm:prSet>
      <dgm:spPr/>
      <dgm:t>
        <a:bodyPr/>
        <a:lstStyle/>
        <a:p>
          <a:endParaRPr lang="en-ZA"/>
        </a:p>
      </dgm:t>
    </dgm:pt>
  </dgm:ptLst>
  <dgm:cxnLst>
    <dgm:cxn modelId="{1B6D4F32-83D7-43C1-9691-5DDDEFA5D709}" type="presOf" srcId="{BD6C3790-DC1C-4E69-BE7D-8EBC427DABC1}" destId="{ABCC308E-2A50-47BF-90FD-16940D900028}" srcOrd="0" destOrd="0" presId="urn:microsoft.com/office/officeart/2005/8/layout/vList2"/>
    <dgm:cxn modelId="{19F4576C-5AFB-4159-B75D-0BB1E2228340}" srcId="{BD6C3790-DC1C-4E69-BE7D-8EBC427DABC1}" destId="{BAD6C1CB-D5B6-4799-9256-605C2969C4EA}" srcOrd="0" destOrd="0" parTransId="{B4705AD7-DEE6-4824-93F5-94CDFF2A9E74}" sibTransId="{09050831-3215-4F8C-B23A-08DC8C3A883F}"/>
    <dgm:cxn modelId="{39287061-F2AE-4A52-9B90-BEA043DD34C4}" type="presOf" srcId="{BAD6C1CB-D5B6-4799-9256-605C2969C4EA}" destId="{A4059870-C93D-48D5-8749-009DDB2A44E0}" srcOrd="0" destOrd="0" presId="urn:microsoft.com/office/officeart/2005/8/layout/vList2"/>
    <dgm:cxn modelId="{EA8163E1-1A53-4D19-8F66-153730F03EF7}" type="presParOf" srcId="{ABCC308E-2A50-47BF-90FD-16940D900028}" destId="{A4059870-C93D-48D5-8749-009DDB2A44E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E08177C6-39A0-41B7-8F73-22EC272A3DA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C1B62050-7C45-4CB3-8FCC-C1264D0D4C6D}">
      <dgm:prSet/>
      <dgm:spPr/>
      <dgm:t>
        <a:bodyPr/>
        <a:lstStyle/>
        <a:p>
          <a:pPr rtl="0" eaLnBrk="1" latinLnBrk="0" hangingPunct="1">
            <a:buClrTx/>
            <a:buSzPts val="2400"/>
            <a:buFont typeface="Arial" panose="020B0604020202020204" pitchFamily="34" charset="0"/>
            <a:buNone/>
          </a:pPr>
          <a:r>
            <a:rPr lang="en-ZA" b="1" dirty="0"/>
            <a:t>What documentation is required</a:t>
          </a:r>
        </a:p>
      </dgm:t>
    </dgm:pt>
    <dgm:pt modelId="{8A79D165-2F40-4C44-BA10-C64BE7ADE009}" type="parTrans" cxnId="{D48E1C46-3239-4C10-8EA9-B63C12CF567C}">
      <dgm:prSet/>
      <dgm:spPr/>
      <dgm:t>
        <a:bodyPr/>
        <a:lstStyle/>
        <a:p>
          <a:endParaRPr lang="en-US"/>
        </a:p>
      </dgm:t>
    </dgm:pt>
    <dgm:pt modelId="{1F09F37F-0A16-47C7-BBBA-D9F2DF5AB285}" type="sibTrans" cxnId="{D48E1C46-3239-4C10-8EA9-B63C12CF567C}">
      <dgm:prSet/>
      <dgm:spPr/>
      <dgm:t>
        <a:bodyPr/>
        <a:lstStyle/>
        <a:p>
          <a:endParaRPr lang="en-US"/>
        </a:p>
      </dgm:t>
    </dgm:pt>
    <dgm:pt modelId="{51C50247-2194-4A93-9F41-141A0B7B8FED}">
      <dgm:prSet custT="1"/>
      <dgm:spPr/>
      <dgm:t>
        <a:bodyPr/>
        <a:lstStyle/>
        <a:p>
          <a:pPr rtl="0" eaLnBrk="1" latinLnBrk="0" hangingPunct="1"/>
          <a:r>
            <a:rPr lang="en-ZA" sz="1600" dirty="0"/>
            <a:t>Documentation?</a:t>
          </a:r>
        </a:p>
      </dgm:t>
    </dgm:pt>
    <dgm:pt modelId="{391451F8-4B54-4C80-9C04-D7ED9649D5FE}" type="parTrans" cxnId="{461B18D1-A1DE-47CB-8FD7-5441A54007CB}">
      <dgm:prSet/>
      <dgm:spPr/>
      <dgm:t>
        <a:bodyPr/>
        <a:lstStyle/>
        <a:p>
          <a:endParaRPr lang="en-US"/>
        </a:p>
      </dgm:t>
    </dgm:pt>
    <dgm:pt modelId="{8F275430-5ADA-4197-8790-2442C2FAC26B}" type="sibTrans" cxnId="{461B18D1-A1DE-47CB-8FD7-5441A54007CB}">
      <dgm:prSet/>
      <dgm:spPr/>
      <dgm:t>
        <a:bodyPr/>
        <a:lstStyle/>
        <a:p>
          <a:endParaRPr lang="en-US"/>
        </a:p>
      </dgm:t>
    </dgm:pt>
    <dgm:pt modelId="{9C77AB35-04F4-413B-B1DF-3161E330461D}">
      <dgm:prSet custT="1"/>
      <dgm:spPr/>
      <dgm:t>
        <a:bodyPr/>
        <a:lstStyle/>
        <a:p>
          <a:pPr rtl="0" eaLnBrk="1" latinLnBrk="0" hangingPunct="1"/>
          <a:r>
            <a:rPr lang="en-ZA" sz="1600" dirty="0"/>
            <a:t>The trend towards agile development means we don’t need documentation, right?  It’s agile we’ll fix it in the next sprint….</a:t>
          </a:r>
        </a:p>
      </dgm:t>
    </dgm:pt>
    <dgm:pt modelId="{E8393DF3-80C5-4F2A-8BB3-D6EE770988FB}" type="parTrans" cxnId="{D1257826-954A-46C5-BF99-E9BFBA993DD5}">
      <dgm:prSet/>
      <dgm:spPr/>
      <dgm:t>
        <a:bodyPr/>
        <a:lstStyle/>
        <a:p>
          <a:endParaRPr lang="en-US"/>
        </a:p>
      </dgm:t>
    </dgm:pt>
    <dgm:pt modelId="{110F9350-A161-4F99-A7E8-DF57A3B0E432}" type="sibTrans" cxnId="{D1257826-954A-46C5-BF99-E9BFBA993DD5}">
      <dgm:prSet/>
      <dgm:spPr/>
      <dgm:t>
        <a:bodyPr/>
        <a:lstStyle/>
        <a:p>
          <a:endParaRPr lang="en-US"/>
        </a:p>
      </dgm:t>
    </dgm:pt>
    <dgm:pt modelId="{821424CE-C328-40EE-AF06-E9F90CFF7F77}">
      <dgm:prSet custT="1"/>
      <dgm:spPr/>
      <dgm:t>
        <a:bodyPr/>
        <a:lstStyle/>
        <a:p>
          <a:pPr rtl="0" eaLnBrk="1" latinLnBrk="0" hangingPunct="1"/>
          <a:r>
            <a:rPr lang="en-ZA" sz="1600" b="1" dirty="0"/>
            <a:t>Lessons Learnt:</a:t>
          </a:r>
        </a:p>
      </dgm:t>
    </dgm:pt>
    <dgm:pt modelId="{0D59C4FB-5CFD-4976-AAB3-BCCF4AA6E09A}" type="parTrans" cxnId="{4DB8CC39-E331-4FFF-8DE6-4AB85FABE7AC}">
      <dgm:prSet/>
      <dgm:spPr/>
      <dgm:t>
        <a:bodyPr/>
        <a:lstStyle/>
        <a:p>
          <a:endParaRPr lang="en-US"/>
        </a:p>
      </dgm:t>
    </dgm:pt>
    <dgm:pt modelId="{4FEA312C-A3E2-4155-BFE4-B605C8853644}" type="sibTrans" cxnId="{4DB8CC39-E331-4FFF-8DE6-4AB85FABE7AC}">
      <dgm:prSet/>
      <dgm:spPr/>
      <dgm:t>
        <a:bodyPr/>
        <a:lstStyle/>
        <a:p>
          <a:endParaRPr lang="en-US"/>
        </a:p>
      </dgm:t>
    </dgm:pt>
    <dgm:pt modelId="{04396A6E-ABB0-4197-83BF-3C76597E5D63}">
      <dgm:prSet custT="1"/>
      <dgm:spPr/>
      <dgm:t>
        <a:bodyPr/>
        <a:lstStyle/>
        <a:p>
          <a:pPr rtl="0" eaLnBrk="1" latinLnBrk="0" hangingPunct="1"/>
          <a:r>
            <a:rPr lang="en-ZA" sz="1600" dirty="0"/>
            <a:t>This cannot be further from the truth:</a:t>
          </a:r>
        </a:p>
      </dgm:t>
    </dgm:pt>
    <dgm:pt modelId="{3C9D9A35-C480-46F5-A8C7-46BEECB6C8C1}" type="parTrans" cxnId="{92A03F05-AC8C-4781-BA88-E4D1DED5A0E6}">
      <dgm:prSet/>
      <dgm:spPr/>
      <dgm:t>
        <a:bodyPr/>
        <a:lstStyle/>
        <a:p>
          <a:endParaRPr lang="en-US"/>
        </a:p>
      </dgm:t>
    </dgm:pt>
    <dgm:pt modelId="{476F7538-B7EE-4CCC-8695-8F90E3CACA36}" type="sibTrans" cxnId="{92A03F05-AC8C-4781-BA88-E4D1DED5A0E6}">
      <dgm:prSet/>
      <dgm:spPr/>
      <dgm:t>
        <a:bodyPr/>
        <a:lstStyle/>
        <a:p>
          <a:endParaRPr lang="en-US"/>
        </a:p>
      </dgm:t>
    </dgm:pt>
    <dgm:pt modelId="{15121599-75B8-4FB7-861D-FD7AD6FFC63E}">
      <dgm:prSet custT="1"/>
      <dgm:spPr/>
      <dgm:t>
        <a:bodyPr/>
        <a:lstStyle/>
        <a:p>
          <a:pPr rtl="0" eaLnBrk="1" latinLnBrk="0" hangingPunct="1"/>
          <a:r>
            <a:rPr lang="en-ZA" sz="1600" dirty="0"/>
            <a:t>The type of documentation that is required has changed but not the requirement</a:t>
          </a:r>
        </a:p>
      </dgm:t>
    </dgm:pt>
    <dgm:pt modelId="{D333FBFE-25B9-4313-9478-6C9AE344CA17}" type="parTrans" cxnId="{32EF9F7D-5F0D-4B61-A256-307C67A4AF11}">
      <dgm:prSet/>
      <dgm:spPr/>
      <dgm:t>
        <a:bodyPr/>
        <a:lstStyle/>
        <a:p>
          <a:endParaRPr lang="en-US"/>
        </a:p>
      </dgm:t>
    </dgm:pt>
    <dgm:pt modelId="{2A38D9EC-6D28-4C46-9510-C242F14C3B78}" type="sibTrans" cxnId="{32EF9F7D-5F0D-4B61-A256-307C67A4AF11}">
      <dgm:prSet/>
      <dgm:spPr/>
      <dgm:t>
        <a:bodyPr/>
        <a:lstStyle/>
        <a:p>
          <a:endParaRPr lang="en-US"/>
        </a:p>
      </dgm:t>
    </dgm:pt>
    <dgm:pt modelId="{9AB917C5-0715-43D6-91A2-20BDC2D0568B}">
      <dgm:prSet custT="1"/>
      <dgm:spPr/>
      <dgm:t>
        <a:bodyPr/>
        <a:lstStyle/>
        <a:p>
          <a:pPr rtl="0" eaLnBrk="1" latinLnBrk="0" hangingPunct="1"/>
          <a:r>
            <a:rPr lang="en-ZA" sz="1600" dirty="0"/>
            <a:t>Before any development is done some guideline as to what is required must be provided.  </a:t>
          </a:r>
        </a:p>
      </dgm:t>
    </dgm:pt>
    <dgm:pt modelId="{BEB102EA-B6B4-49DE-8E67-4FE0B324B413}" type="parTrans" cxnId="{7C78428C-B445-4699-84FC-CEB859680FA4}">
      <dgm:prSet/>
      <dgm:spPr/>
      <dgm:t>
        <a:bodyPr/>
        <a:lstStyle/>
        <a:p>
          <a:endParaRPr lang="en-US"/>
        </a:p>
      </dgm:t>
    </dgm:pt>
    <dgm:pt modelId="{1F2B17A9-835E-4059-88A9-F2890E0737B4}" type="sibTrans" cxnId="{7C78428C-B445-4699-84FC-CEB859680FA4}">
      <dgm:prSet/>
      <dgm:spPr/>
      <dgm:t>
        <a:bodyPr/>
        <a:lstStyle/>
        <a:p>
          <a:endParaRPr lang="en-US"/>
        </a:p>
      </dgm:t>
    </dgm:pt>
    <dgm:pt modelId="{5F64C914-0616-47F9-865B-BDE2A2D7D8C7}">
      <dgm:prSet custT="1"/>
      <dgm:spPr/>
      <dgm:t>
        <a:bodyPr/>
        <a:lstStyle/>
        <a:p>
          <a:pPr rtl="0" eaLnBrk="1" latinLnBrk="0" hangingPunct="1"/>
          <a:endParaRPr lang="en-ZA" sz="1600" dirty="0"/>
        </a:p>
      </dgm:t>
    </dgm:pt>
    <dgm:pt modelId="{BD033448-0D05-418A-A609-5080158A7EAC}" type="parTrans" cxnId="{B3ED8700-7EA7-4B92-BB26-257E72445E45}">
      <dgm:prSet/>
      <dgm:spPr/>
      <dgm:t>
        <a:bodyPr/>
        <a:lstStyle/>
        <a:p>
          <a:endParaRPr lang="en-US"/>
        </a:p>
      </dgm:t>
    </dgm:pt>
    <dgm:pt modelId="{EBE367E0-BA18-4974-8989-861DE616198D}" type="sibTrans" cxnId="{B3ED8700-7EA7-4B92-BB26-257E72445E45}">
      <dgm:prSet/>
      <dgm:spPr/>
      <dgm:t>
        <a:bodyPr/>
        <a:lstStyle/>
        <a:p>
          <a:endParaRPr lang="en-US"/>
        </a:p>
      </dgm:t>
    </dgm:pt>
    <dgm:pt modelId="{C35F6AA0-22ED-4956-B475-BFDD84588982}">
      <dgm:prSet custT="1"/>
      <dgm:spPr/>
      <dgm:t>
        <a:bodyPr/>
        <a:lstStyle/>
        <a:p>
          <a:pPr rtl="0" eaLnBrk="1" latinLnBrk="0" hangingPunct="1"/>
          <a:r>
            <a:rPr lang="en-ZA" sz="1600" dirty="0"/>
            <a:t>It is also advisable to document the modernized aspects functionally so that the end-users can use the new software without guessing too much.</a:t>
          </a:r>
        </a:p>
      </dgm:t>
    </dgm:pt>
    <dgm:pt modelId="{0C3598A5-8CE4-4DB9-A1CD-DDD54D2D176B}" type="parTrans" cxnId="{F418BD60-EAC5-4AB9-B827-76CFA1F04453}">
      <dgm:prSet/>
      <dgm:spPr/>
      <dgm:t>
        <a:bodyPr/>
        <a:lstStyle/>
        <a:p>
          <a:endParaRPr lang="en-US"/>
        </a:p>
      </dgm:t>
    </dgm:pt>
    <dgm:pt modelId="{19182729-D264-431D-9941-DBA8E6D9DA7E}" type="sibTrans" cxnId="{F418BD60-EAC5-4AB9-B827-76CFA1F04453}">
      <dgm:prSet/>
      <dgm:spPr/>
      <dgm:t>
        <a:bodyPr/>
        <a:lstStyle/>
        <a:p>
          <a:endParaRPr lang="en-US"/>
        </a:p>
      </dgm:t>
    </dgm:pt>
    <dgm:pt modelId="{1CCB6BD3-1DF8-4CA5-9EB0-40D944CC59E1}">
      <dgm:prSet custT="1"/>
      <dgm:spPr/>
      <dgm:t>
        <a:bodyPr/>
        <a:lstStyle/>
        <a:p>
          <a:pPr rtl="0" eaLnBrk="1" latinLnBrk="0" hangingPunct="1"/>
          <a:endParaRPr lang="en-ZA" sz="1600" dirty="0"/>
        </a:p>
      </dgm:t>
    </dgm:pt>
    <dgm:pt modelId="{682EDD4C-FB05-4D99-8E09-B39740075EE5}" type="parTrans" cxnId="{983E44C9-A30B-45DA-BA67-2576C1684806}">
      <dgm:prSet/>
      <dgm:spPr/>
      <dgm:t>
        <a:bodyPr/>
        <a:lstStyle/>
        <a:p>
          <a:endParaRPr lang="en-US"/>
        </a:p>
      </dgm:t>
    </dgm:pt>
    <dgm:pt modelId="{9BD543D6-94DD-44AB-879D-5A03B2822943}" type="sibTrans" cxnId="{983E44C9-A30B-45DA-BA67-2576C1684806}">
      <dgm:prSet/>
      <dgm:spPr/>
      <dgm:t>
        <a:bodyPr/>
        <a:lstStyle/>
        <a:p>
          <a:endParaRPr lang="en-US"/>
        </a:p>
      </dgm:t>
    </dgm:pt>
    <dgm:pt modelId="{8C44DAD5-D5A7-4A31-B309-5A5C61217D84}">
      <dgm:prSet custT="1"/>
      <dgm:spPr/>
      <dgm:t>
        <a:bodyPr/>
        <a:lstStyle/>
        <a:p>
          <a:pPr rtl="0" eaLnBrk="1" latinLnBrk="0" hangingPunct="1"/>
          <a:r>
            <a:rPr lang="en-ZA" sz="1600" b="0" dirty="0"/>
            <a:t>During our modernization effort we went through two drastically differing era’s on documentation before finding a middle ground:</a:t>
          </a:r>
        </a:p>
      </dgm:t>
    </dgm:pt>
    <dgm:pt modelId="{5122A0AA-D045-46BE-87B4-F324F05162F4}" type="parTrans" cxnId="{2D669D6A-685A-4D72-982F-80FA46D1CDEF}">
      <dgm:prSet/>
      <dgm:spPr/>
      <dgm:t>
        <a:bodyPr/>
        <a:lstStyle/>
        <a:p>
          <a:endParaRPr lang="en-US"/>
        </a:p>
      </dgm:t>
    </dgm:pt>
    <dgm:pt modelId="{8728ED1A-F65E-4695-BE26-5A40D0E018AE}" type="sibTrans" cxnId="{2D669D6A-685A-4D72-982F-80FA46D1CDEF}">
      <dgm:prSet/>
      <dgm:spPr/>
      <dgm:t>
        <a:bodyPr/>
        <a:lstStyle/>
        <a:p>
          <a:endParaRPr lang="en-US"/>
        </a:p>
      </dgm:t>
    </dgm:pt>
    <dgm:pt modelId="{DC88DB22-9F9E-4D2E-B905-8ACFEB1C2BAB}">
      <dgm:prSet custT="1"/>
      <dgm:spPr/>
      <dgm:t>
        <a:bodyPr/>
        <a:lstStyle/>
        <a:p>
          <a:pPr rtl="0" eaLnBrk="1" latinLnBrk="0" hangingPunct="1"/>
          <a:r>
            <a:rPr lang="en-ZA" sz="1600" b="0" dirty="0"/>
            <a:t>Big Analysis effort, redesign using UML, Video tutorials for end-users, </a:t>
          </a:r>
          <a:r>
            <a:rPr lang="en-ZA" sz="1600" b="0" dirty="0" err="1"/>
            <a:t>etc</a:t>
          </a:r>
          <a:endParaRPr lang="en-ZA" sz="1600" b="0" dirty="0"/>
        </a:p>
      </dgm:t>
    </dgm:pt>
    <dgm:pt modelId="{35A00328-6E28-480C-A4D3-876BA2C32F65}" type="parTrans" cxnId="{2A90117C-D0F0-441D-A384-B3E8011E9F7D}">
      <dgm:prSet/>
      <dgm:spPr/>
      <dgm:t>
        <a:bodyPr/>
        <a:lstStyle/>
        <a:p>
          <a:endParaRPr lang="en-US"/>
        </a:p>
      </dgm:t>
    </dgm:pt>
    <dgm:pt modelId="{845ACE0F-F12E-4BC2-9FB1-DEBB74B1F4DF}" type="sibTrans" cxnId="{2A90117C-D0F0-441D-A384-B3E8011E9F7D}">
      <dgm:prSet/>
      <dgm:spPr/>
      <dgm:t>
        <a:bodyPr/>
        <a:lstStyle/>
        <a:p>
          <a:endParaRPr lang="en-US"/>
        </a:p>
      </dgm:t>
    </dgm:pt>
    <dgm:pt modelId="{07A1F9CF-5CC3-4632-BCBC-8606ABA20703}">
      <dgm:prSet custT="1"/>
      <dgm:spPr/>
      <dgm:t>
        <a:bodyPr/>
        <a:lstStyle/>
        <a:p>
          <a:pPr rtl="0" eaLnBrk="1" latinLnBrk="0" hangingPunct="1"/>
          <a:r>
            <a:rPr lang="en-ZA" sz="1600" b="0" dirty="0"/>
            <a:t>No documentation at all</a:t>
          </a:r>
        </a:p>
      </dgm:t>
    </dgm:pt>
    <dgm:pt modelId="{EE73B1D0-464C-4BA0-B453-65FE387F9DF7}" type="parTrans" cxnId="{336CB851-382B-4F04-AB67-8487F85ED489}">
      <dgm:prSet/>
      <dgm:spPr/>
      <dgm:t>
        <a:bodyPr/>
        <a:lstStyle/>
        <a:p>
          <a:endParaRPr lang="en-US"/>
        </a:p>
      </dgm:t>
    </dgm:pt>
    <dgm:pt modelId="{E00C92B9-6AEE-4E2C-8050-1DD61006D2B1}" type="sibTrans" cxnId="{336CB851-382B-4F04-AB67-8487F85ED489}">
      <dgm:prSet/>
      <dgm:spPr/>
      <dgm:t>
        <a:bodyPr/>
        <a:lstStyle/>
        <a:p>
          <a:endParaRPr lang="en-US"/>
        </a:p>
      </dgm:t>
    </dgm:pt>
    <dgm:pt modelId="{67B422A7-16DB-4B26-8F4D-ACB2002C873D}">
      <dgm:prSet custT="1"/>
      <dgm:spPr/>
      <dgm:t>
        <a:bodyPr/>
        <a:lstStyle/>
        <a:p>
          <a:pPr rtl="0" eaLnBrk="1" latinLnBrk="0" hangingPunct="1"/>
          <a:r>
            <a:rPr lang="en-ZA" sz="1600" b="0" dirty="0"/>
            <a:t>Neither of the above is a suggested approach!  Find the middle ground that works for you.  The trade-off to consider is the amount of time spent on documentation versus the amount of time the developer must spend figuring out what must be done.</a:t>
          </a:r>
        </a:p>
      </dgm:t>
    </dgm:pt>
    <dgm:pt modelId="{A28BFC3F-6DC4-4A67-BFDB-ED051EA5CB98}" type="parTrans" cxnId="{13CBE1DF-1493-4D9C-9009-4AF052B39BBF}">
      <dgm:prSet/>
      <dgm:spPr/>
      <dgm:t>
        <a:bodyPr/>
        <a:lstStyle/>
        <a:p>
          <a:endParaRPr lang="en-US"/>
        </a:p>
      </dgm:t>
    </dgm:pt>
    <dgm:pt modelId="{D51ABDFB-C7D6-4605-A4A2-4A5DB2762822}" type="sibTrans" cxnId="{13CBE1DF-1493-4D9C-9009-4AF052B39BBF}">
      <dgm:prSet/>
      <dgm:spPr/>
      <dgm:t>
        <a:bodyPr/>
        <a:lstStyle/>
        <a:p>
          <a:endParaRPr lang="en-US"/>
        </a:p>
      </dgm:t>
    </dgm:pt>
    <dgm:pt modelId="{807E441E-EDD7-493D-AD02-234E78C686F2}" type="pres">
      <dgm:prSet presAssocID="{E08177C6-39A0-41B7-8F73-22EC272A3DAF}" presName="Name0" presStyleCnt="0">
        <dgm:presLayoutVars>
          <dgm:dir/>
          <dgm:animLvl val="lvl"/>
          <dgm:resizeHandles val="exact"/>
        </dgm:presLayoutVars>
      </dgm:prSet>
      <dgm:spPr/>
      <dgm:t>
        <a:bodyPr/>
        <a:lstStyle/>
        <a:p>
          <a:endParaRPr lang="en-ZA"/>
        </a:p>
      </dgm:t>
    </dgm:pt>
    <dgm:pt modelId="{0EA4AF8D-15F7-46E6-AEB3-9BF5A020DF91}" type="pres">
      <dgm:prSet presAssocID="{C1B62050-7C45-4CB3-8FCC-C1264D0D4C6D}" presName="linNode" presStyleCnt="0"/>
      <dgm:spPr/>
    </dgm:pt>
    <dgm:pt modelId="{A5725E69-EE10-4D02-B325-EDD1808F6E51}" type="pres">
      <dgm:prSet presAssocID="{C1B62050-7C45-4CB3-8FCC-C1264D0D4C6D}" presName="parentText" presStyleLbl="node1" presStyleIdx="0" presStyleCnt="1">
        <dgm:presLayoutVars>
          <dgm:chMax val="1"/>
          <dgm:bulletEnabled val="1"/>
        </dgm:presLayoutVars>
      </dgm:prSet>
      <dgm:spPr/>
      <dgm:t>
        <a:bodyPr/>
        <a:lstStyle/>
        <a:p>
          <a:endParaRPr lang="en-ZA"/>
        </a:p>
      </dgm:t>
    </dgm:pt>
    <dgm:pt modelId="{84C31334-5FDE-491F-A910-B07438DABAB7}" type="pres">
      <dgm:prSet presAssocID="{C1B62050-7C45-4CB3-8FCC-C1264D0D4C6D}" presName="descendantText" presStyleLbl="alignAccFollowNode1" presStyleIdx="0" presStyleCnt="1" custScaleY="125122">
        <dgm:presLayoutVars>
          <dgm:bulletEnabled val="1"/>
        </dgm:presLayoutVars>
      </dgm:prSet>
      <dgm:spPr/>
      <dgm:t>
        <a:bodyPr/>
        <a:lstStyle/>
        <a:p>
          <a:endParaRPr lang="en-ZA"/>
        </a:p>
      </dgm:t>
    </dgm:pt>
  </dgm:ptLst>
  <dgm:cxnLst>
    <dgm:cxn modelId="{983E44C9-A30B-45DA-BA67-2576C1684806}" srcId="{C1B62050-7C45-4CB3-8FCC-C1264D0D4C6D}" destId="{1CCB6BD3-1DF8-4CA5-9EB0-40D944CC59E1}" srcOrd="4" destOrd="0" parTransId="{682EDD4C-FB05-4D99-8E09-B39740075EE5}" sibTransId="{9BD543D6-94DD-44AB-879D-5A03B2822943}"/>
    <dgm:cxn modelId="{BEB24556-9A8C-41BB-9F5D-BB72CC202B6D}" type="presOf" srcId="{51C50247-2194-4A93-9F41-141A0B7B8FED}" destId="{84C31334-5FDE-491F-A910-B07438DABAB7}" srcOrd="0" destOrd="0" presId="urn:microsoft.com/office/officeart/2005/8/layout/vList5"/>
    <dgm:cxn modelId="{FF910EF3-F8CC-4BAD-834B-6D1C31DBF433}" type="presOf" srcId="{9AB917C5-0715-43D6-91A2-20BDC2D0568B}" destId="{84C31334-5FDE-491F-A910-B07438DABAB7}" srcOrd="0" destOrd="5" presId="urn:microsoft.com/office/officeart/2005/8/layout/vList5"/>
    <dgm:cxn modelId="{13CBE1DF-1493-4D9C-9009-4AF052B39BBF}" srcId="{821424CE-C328-40EE-AF06-E9F90CFF7F77}" destId="{67B422A7-16DB-4B26-8F4D-ACB2002C873D}" srcOrd="1" destOrd="0" parTransId="{A28BFC3F-6DC4-4A67-BFDB-ED051EA5CB98}" sibTransId="{D51ABDFB-C7D6-4605-A4A2-4A5DB2762822}"/>
    <dgm:cxn modelId="{D48E1C46-3239-4C10-8EA9-B63C12CF567C}" srcId="{E08177C6-39A0-41B7-8F73-22EC272A3DAF}" destId="{C1B62050-7C45-4CB3-8FCC-C1264D0D4C6D}" srcOrd="0" destOrd="0" parTransId="{8A79D165-2F40-4C44-BA10-C64BE7ADE009}" sibTransId="{1F09F37F-0A16-47C7-BBBA-D9F2DF5AB285}"/>
    <dgm:cxn modelId="{EDA9F24B-150D-48B6-B330-9FBA18D02AAD}" type="presOf" srcId="{821424CE-C328-40EE-AF06-E9F90CFF7F77}" destId="{84C31334-5FDE-491F-A910-B07438DABAB7}" srcOrd="0" destOrd="8" presId="urn:microsoft.com/office/officeart/2005/8/layout/vList5"/>
    <dgm:cxn modelId="{461B18D1-A1DE-47CB-8FD7-5441A54007CB}" srcId="{C1B62050-7C45-4CB3-8FCC-C1264D0D4C6D}" destId="{51C50247-2194-4A93-9F41-141A0B7B8FED}" srcOrd="0" destOrd="0" parTransId="{391451F8-4B54-4C80-9C04-D7ED9649D5FE}" sibTransId="{8F275430-5ADA-4197-8790-2442C2FAC26B}"/>
    <dgm:cxn modelId="{2418482E-A0C8-4523-BF73-1C3FC2A8DBDB}" type="presOf" srcId="{9C77AB35-04F4-413B-B1DF-3161E330461D}" destId="{84C31334-5FDE-491F-A910-B07438DABAB7}" srcOrd="0" destOrd="1" presId="urn:microsoft.com/office/officeart/2005/8/layout/vList5"/>
    <dgm:cxn modelId="{54431398-85D0-4E6E-A7AF-EB08FEF98BE3}" type="presOf" srcId="{67B422A7-16DB-4B26-8F4D-ACB2002C873D}" destId="{84C31334-5FDE-491F-A910-B07438DABAB7}" srcOrd="0" destOrd="12" presId="urn:microsoft.com/office/officeart/2005/8/layout/vList5"/>
    <dgm:cxn modelId="{7C78428C-B445-4699-84FC-CEB859680FA4}" srcId="{04396A6E-ABB0-4197-83BF-3C76597E5D63}" destId="{9AB917C5-0715-43D6-91A2-20BDC2D0568B}" srcOrd="1" destOrd="0" parTransId="{BEB102EA-B6B4-49DE-8E67-4FE0B324B413}" sibTransId="{1F2B17A9-835E-4059-88A9-F2890E0737B4}"/>
    <dgm:cxn modelId="{F418BD60-EAC5-4AB9-B827-76CFA1F04453}" srcId="{04396A6E-ABB0-4197-83BF-3C76597E5D63}" destId="{C35F6AA0-22ED-4956-B475-BFDD84588982}" srcOrd="2" destOrd="0" parTransId="{0C3598A5-8CE4-4DB9-A1CD-DDD54D2D176B}" sibTransId="{19182729-D264-431D-9941-DBA8E6D9DA7E}"/>
    <dgm:cxn modelId="{2D669D6A-685A-4D72-982F-80FA46D1CDEF}" srcId="{821424CE-C328-40EE-AF06-E9F90CFF7F77}" destId="{8C44DAD5-D5A7-4A31-B309-5A5C61217D84}" srcOrd="0" destOrd="0" parTransId="{5122A0AA-D045-46BE-87B4-F324F05162F4}" sibTransId="{8728ED1A-F65E-4695-BE26-5A40D0E018AE}"/>
    <dgm:cxn modelId="{497B1A73-564F-4EF3-BDCE-80B6E686D460}" type="presOf" srcId="{5F64C914-0616-47F9-865B-BDE2A2D7D8C7}" destId="{84C31334-5FDE-491F-A910-B07438DABAB7}" srcOrd="0" destOrd="2" presId="urn:microsoft.com/office/officeart/2005/8/layout/vList5"/>
    <dgm:cxn modelId="{AEB4CCEB-7DD4-4D70-AAFB-E1A269B3E1E1}" type="presOf" srcId="{1CCB6BD3-1DF8-4CA5-9EB0-40D944CC59E1}" destId="{84C31334-5FDE-491F-A910-B07438DABAB7}" srcOrd="0" destOrd="7" presId="urn:microsoft.com/office/officeart/2005/8/layout/vList5"/>
    <dgm:cxn modelId="{9A455193-C010-44F6-A3AF-76CA370C4167}" type="presOf" srcId="{07A1F9CF-5CC3-4632-BCBC-8606ABA20703}" destId="{84C31334-5FDE-491F-A910-B07438DABAB7}" srcOrd="0" destOrd="11" presId="urn:microsoft.com/office/officeart/2005/8/layout/vList5"/>
    <dgm:cxn modelId="{63B9EA98-87AB-4247-9FAE-3099E79AFB25}" type="presOf" srcId="{E08177C6-39A0-41B7-8F73-22EC272A3DAF}" destId="{807E441E-EDD7-493D-AD02-234E78C686F2}" srcOrd="0" destOrd="0" presId="urn:microsoft.com/office/officeart/2005/8/layout/vList5"/>
    <dgm:cxn modelId="{32EF9F7D-5F0D-4B61-A256-307C67A4AF11}" srcId="{04396A6E-ABB0-4197-83BF-3C76597E5D63}" destId="{15121599-75B8-4FB7-861D-FD7AD6FFC63E}" srcOrd="0" destOrd="0" parTransId="{D333FBFE-25B9-4313-9478-6C9AE344CA17}" sibTransId="{2A38D9EC-6D28-4C46-9510-C242F14C3B78}"/>
    <dgm:cxn modelId="{B3ED8700-7EA7-4B92-BB26-257E72445E45}" srcId="{C1B62050-7C45-4CB3-8FCC-C1264D0D4C6D}" destId="{5F64C914-0616-47F9-865B-BDE2A2D7D8C7}" srcOrd="2" destOrd="0" parTransId="{BD033448-0D05-418A-A609-5080158A7EAC}" sibTransId="{EBE367E0-BA18-4974-8989-861DE616198D}"/>
    <dgm:cxn modelId="{E82883AD-3E0A-4E37-A2B4-5795F357C1B7}" type="presOf" srcId="{C1B62050-7C45-4CB3-8FCC-C1264D0D4C6D}" destId="{A5725E69-EE10-4D02-B325-EDD1808F6E51}" srcOrd="0" destOrd="0" presId="urn:microsoft.com/office/officeart/2005/8/layout/vList5"/>
    <dgm:cxn modelId="{4DB8CC39-E331-4FFF-8DE6-4AB85FABE7AC}" srcId="{C1B62050-7C45-4CB3-8FCC-C1264D0D4C6D}" destId="{821424CE-C328-40EE-AF06-E9F90CFF7F77}" srcOrd="5" destOrd="0" parTransId="{0D59C4FB-5CFD-4976-AAB3-BCCF4AA6E09A}" sibTransId="{4FEA312C-A3E2-4155-BFE4-B605C8853644}"/>
    <dgm:cxn modelId="{2A90117C-D0F0-441D-A384-B3E8011E9F7D}" srcId="{8C44DAD5-D5A7-4A31-B309-5A5C61217D84}" destId="{DC88DB22-9F9E-4D2E-B905-8ACFEB1C2BAB}" srcOrd="0" destOrd="0" parTransId="{35A00328-6E28-480C-A4D3-876BA2C32F65}" sibTransId="{845ACE0F-F12E-4BC2-9FB1-DEBB74B1F4DF}"/>
    <dgm:cxn modelId="{E673FB14-18D7-489F-B4C8-C4399C06B2A5}" type="presOf" srcId="{04396A6E-ABB0-4197-83BF-3C76597E5D63}" destId="{84C31334-5FDE-491F-A910-B07438DABAB7}" srcOrd="0" destOrd="3" presId="urn:microsoft.com/office/officeart/2005/8/layout/vList5"/>
    <dgm:cxn modelId="{66A998DB-8C8E-44EF-A637-7CDB7EB26152}" type="presOf" srcId="{15121599-75B8-4FB7-861D-FD7AD6FFC63E}" destId="{84C31334-5FDE-491F-A910-B07438DABAB7}" srcOrd="0" destOrd="4" presId="urn:microsoft.com/office/officeart/2005/8/layout/vList5"/>
    <dgm:cxn modelId="{CFA3E6CF-B0EF-437F-945C-8FC64F360525}" type="presOf" srcId="{DC88DB22-9F9E-4D2E-B905-8ACFEB1C2BAB}" destId="{84C31334-5FDE-491F-A910-B07438DABAB7}" srcOrd="0" destOrd="10" presId="urn:microsoft.com/office/officeart/2005/8/layout/vList5"/>
    <dgm:cxn modelId="{D1257826-954A-46C5-BF99-E9BFBA993DD5}" srcId="{C1B62050-7C45-4CB3-8FCC-C1264D0D4C6D}" destId="{9C77AB35-04F4-413B-B1DF-3161E330461D}" srcOrd="1" destOrd="0" parTransId="{E8393DF3-80C5-4F2A-8BB3-D6EE770988FB}" sibTransId="{110F9350-A161-4F99-A7E8-DF57A3B0E432}"/>
    <dgm:cxn modelId="{336CB851-382B-4F04-AB67-8487F85ED489}" srcId="{8C44DAD5-D5A7-4A31-B309-5A5C61217D84}" destId="{07A1F9CF-5CC3-4632-BCBC-8606ABA20703}" srcOrd="1" destOrd="0" parTransId="{EE73B1D0-464C-4BA0-B453-65FE387F9DF7}" sibTransId="{E00C92B9-6AEE-4E2C-8050-1DD61006D2B1}"/>
    <dgm:cxn modelId="{FA861EBB-1B74-4E76-897D-5956701F8981}" type="presOf" srcId="{8C44DAD5-D5A7-4A31-B309-5A5C61217D84}" destId="{84C31334-5FDE-491F-A910-B07438DABAB7}" srcOrd="0" destOrd="9" presId="urn:microsoft.com/office/officeart/2005/8/layout/vList5"/>
    <dgm:cxn modelId="{92A03F05-AC8C-4781-BA88-E4D1DED5A0E6}" srcId="{C1B62050-7C45-4CB3-8FCC-C1264D0D4C6D}" destId="{04396A6E-ABB0-4197-83BF-3C76597E5D63}" srcOrd="3" destOrd="0" parTransId="{3C9D9A35-C480-46F5-A8C7-46BEECB6C8C1}" sibTransId="{476F7538-B7EE-4CCC-8695-8F90E3CACA36}"/>
    <dgm:cxn modelId="{8F7D71E0-89BA-4AAC-A994-8994F6716436}" type="presOf" srcId="{C35F6AA0-22ED-4956-B475-BFDD84588982}" destId="{84C31334-5FDE-491F-A910-B07438DABAB7}" srcOrd="0" destOrd="6" presId="urn:microsoft.com/office/officeart/2005/8/layout/vList5"/>
    <dgm:cxn modelId="{6176A423-6C57-48F0-BCF1-AB325CAA15FD}" type="presParOf" srcId="{807E441E-EDD7-493D-AD02-234E78C686F2}" destId="{0EA4AF8D-15F7-46E6-AEB3-9BF5A020DF91}" srcOrd="0" destOrd="0" presId="urn:microsoft.com/office/officeart/2005/8/layout/vList5"/>
    <dgm:cxn modelId="{B0C5314B-7907-4937-B740-980184E44B21}" type="presParOf" srcId="{0EA4AF8D-15F7-46E6-AEB3-9BF5A020DF91}" destId="{A5725E69-EE10-4D02-B325-EDD1808F6E51}" srcOrd="0" destOrd="0" presId="urn:microsoft.com/office/officeart/2005/8/layout/vList5"/>
    <dgm:cxn modelId="{BB63C94A-719A-468C-8507-86D8EC51B6F3}" type="presParOf" srcId="{0EA4AF8D-15F7-46E6-AEB3-9BF5A020DF91}" destId="{84C31334-5FDE-491F-A910-B07438DABAB7}"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761A1284-2E94-4134-B37E-42B00C3FDCC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1CBA334-7590-42A5-92F8-184DBBDFF6CC}">
      <dgm:prSet custT="1"/>
      <dgm:spPr>
        <a:effectLst>
          <a:glow rad="139700">
            <a:schemeClr val="accent1">
              <a:satMod val="175000"/>
              <a:alpha val="40000"/>
            </a:schemeClr>
          </a:glow>
        </a:effectLst>
      </dgm:spPr>
      <dgm:t>
        <a:bodyPr/>
        <a:lstStyle/>
        <a:p>
          <a:pPr rtl="0" eaLnBrk="1" latinLnBrk="0" hangingPunct="1"/>
          <a:r>
            <a:rPr lang="en-US" sz="2800" b="1" dirty="0"/>
            <a:t>External parties contributing to our success</a:t>
          </a:r>
          <a:endParaRPr lang="en-ZA" sz="2800" dirty="0"/>
        </a:p>
      </dgm:t>
    </dgm:pt>
    <dgm:pt modelId="{C7AEB0D5-51E8-4B25-A9FE-1055EBCFBF8B}" type="parTrans" cxnId="{29669BB4-AFBB-42FE-9D4D-81B82076A073}">
      <dgm:prSet/>
      <dgm:spPr/>
      <dgm:t>
        <a:bodyPr/>
        <a:lstStyle/>
        <a:p>
          <a:endParaRPr lang="en-US"/>
        </a:p>
      </dgm:t>
    </dgm:pt>
    <dgm:pt modelId="{745AFB4E-1EF6-4DF1-B964-D04BC5749CE3}" type="sibTrans" cxnId="{29669BB4-AFBB-42FE-9D4D-81B82076A073}">
      <dgm:prSet/>
      <dgm:spPr/>
      <dgm:t>
        <a:bodyPr/>
        <a:lstStyle/>
        <a:p>
          <a:endParaRPr lang="en-US"/>
        </a:p>
      </dgm:t>
    </dgm:pt>
    <dgm:pt modelId="{6831D47C-8A91-43AE-AA0E-5A8520C7D783}" type="pres">
      <dgm:prSet presAssocID="{761A1284-2E94-4134-B37E-42B00C3FDCCB}" presName="linear" presStyleCnt="0">
        <dgm:presLayoutVars>
          <dgm:animLvl val="lvl"/>
          <dgm:resizeHandles val="exact"/>
        </dgm:presLayoutVars>
      </dgm:prSet>
      <dgm:spPr/>
      <dgm:t>
        <a:bodyPr/>
        <a:lstStyle/>
        <a:p>
          <a:endParaRPr lang="en-ZA"/>
        </a:p>
      </dgm:t>
    </dgm:pt>
    <dgm:pt modelId="{DBE0D4E1-920B-4B8E-898B-EFC63AE2B0A4}" type="pres">
      <dgm:prSet presAssocID="{F1CBA334-7590-42A5-92F8-184DBBDFF6CC}" presName="parentText" presStyleLbl="node1" presStyleIdx="0" presStyleCnt="1">
        <dgm:presLayoutVars>
          <dgm:chMax val="0"/>
          <dgm:bulletEnabled val="1"/>
        </dgm:presLayoutVars>
      </dgm:prSet>
      <dgm:spPr/>
      <dgm:t>
        <a:bodyPr/>
        <a:lstStyle/>
        <a:p>
          <a:endParaRPr lang="en-ZA"/>
        </a:p>
      </dgm:t>
    </dgm:pt>
  </dgm:ptLst>
  <dgm:cxnLst>
    <dgm:cxn modelId="{29669BB4-AFBB-42FE-9D4D-81B82076A073}" srcId="{761A1284-2E94-4134-B37E-42B00C3FDCCB}" destId="{F1CBA334-7590-42A5-92F8-184DBBDFF6CC}" srcOrd="0" destOrd="0" parTransId="{C7AEB0D5-51E8-4B25-A9FE-1055EBCFBF8B}" sibTransId="{745AFB4E-1EF6-4DF1-B964-D04BC5749CE3}"/>
    <dgm:cxn modelId="{6994B338-CE32-43F0-88C5-80E4D95036C8}" type="presOf" srcId="{F1CBA334-7590-42A5-92F8-184DBBDFF6CC}" destId="{DBE0D4E1-920B-4B8E-898B-EFC63AE2B0A4}" srcOrd="0" destOrd="0" presId="urn:microsoft.com/office/officeart/2005/8/layout/vList2"/>
    <dgm:cxn modelId="{DE2490D5-DC39-4C38-879C-3BE1719E2D9B}" type="presOf" srcId="{761A1284-2E94-4134-B37E-42B00C3FDCCB}" destId="{6831D47C-8A91-43AE-AA0E-5A8520C7D783}" srcOrd="0" destOrd="0" presId="urn:microsoft.com/office/officeart/2005/8/layout/vList2"/>
    <dgm:cxn modelId="{81A75A37-8931-49A8-BC07-7A0AF24B402F}" type="presParOf" srcId="{6831D47C-8A91-43AE-AA0E-5A8520C7D783}" destId="{DBE0D4E1-920B-4B8E-898B-EFC63AE2B0A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72ED1052-BC93-448D-B8B2-0BD0CF17103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57F27B6-2E5B-4A31-89E8-8A17BF0165DC}">
      <dgm:prSet custT="1"/>
      <dgm:spPr>
        <a:effectLst>
          <a:glow rad="139700">
            <a:schemeClr val="accent1">
              <a:satMod val="175000"/>
              <a:alpha val="40000"/>
            </a:schemeClr>
          </a:glow>
        </a:effectLst>
      </dgm:spPr>
      <dgm:t>
        <a:bodyPr/>
        <a:lstStyle/>
        <a:p>
          <a:pPr rtl="0"/>
          <a:r>
            <a:rPr lang="en-US" sz="2800" b="1" dirty="0"/>
            <a:t>Conclusion</a:t>
          </a:r>
          <a:endParaRPr lang="en-ZA" sz="2800" dirty="0"/>
        </a:p>
      </dgm:t>
    </dgm:pt>
    <dgm:pt modelId="{E79DE59E-5771-4DAE-80CF-4558F3083018}" type="parTrans" cxnId="{F30881FC-AED0-40FB-8CA0-8101B620669F}">
      <dgm:prSet/>
      <dgm:spPr/>
      <dgm:t>
        <a:bodyPr/>
        <a:lstStyle/>
        <a:p>
          <a:endParaRPr lang="en-US"/>
        </a:p>
      </dgm:t>
    </dgm:pt>
    <dgm:pt modelId="{BC405373-5CE2-48D5-8CCD-C117A17F0421}" type="sibTrans" cxnId="{F30881FC-AED0-40FB-8CA0-8101B620669F}">
      <dgm:prSet/>
      <dgm:spPr/>
      <dgm:t>
        <a:bodyPr/>
        <a:lstStyle/>
        <a:p>
          <a:endParaRPr lang="en-US"/>
        </a:p>
      </dgm:t>
    </dgm:pt>
    <dgm:pt modelId="{B066A65F-ACB1-442B-A794-6E2353478D5B}" type="pres">
      <dgm:prSet presAssocID="{72ED1052-BC93-448D-B8B2-0BD0CF171038}" presName="linear" presStyleCnt="0">
        <dgm:presLayoutVars>
          <dgm:animLvl val="lvl"/>
          <dgm:resizeHandles val="exact"/>
        </dgm:presLayoutVars>
      </dgm:prSet>
      <dgm:spPr/>
      <dgm:t>
        <a:bodyPr/>
        <a:lstStyle/>
        <a:p>
          <a:endParaRPr lang="en-ZA"/>
        </a:p>
      </dgm:t>
    </dgm:pt>
    <dgm:pt modelId="{B3E766AB-66B7-4998-ABEC-3FAA4F389CD0}" type="pres">
      <dgm:prSet presAssocID="{657F27B6-2E5B-4A31-89E8-8A17BF0165DC}" presName="parentText" presStyleLbl="node1" presStyleIdx="0" presStyleCnt="1">
        <dgm:presLayoutVars>
          <dgm:chMax val="0"/>
          <dgm:bulletEnabled val="1"/>
        </dgm:presLayoutVars>
      </dgm:prSet>
      <dgm:spPr/>
      <dgm:t>
        <a:bodyPr/>
        <a:lstStyle/>
        <a:p>
          <a:endParaRPr lang="en-ZA"/>
        </a:p>
      </dgm:t>
    </dgm:pt>
  </dgm:ptLst>
  <dgm:cxnLst>
    <dgm:cxn modelId="{AD990BF0-9C22-4203-9590-CAB9302E719E}" type="presOf" srcId="{72ED1052-BC93-448D-B8B2-0BD0CF171038}" destId="{B066A65F-ACB1-442B-A794-6E2353478D5B}" srcOrd="0" destOrd="0" presId="urn:microsoft.com/office/officeart/2005/8/layout/vList2"/>
    <dgm:cxn modelId="{417DFE8C-B26B-4281-8CE1-8F55FFDF0910}" type="presOf" srcId="{657F27B6-2E5B-4A31-89E8-8A17BF0165DC}" destId="{B3E766AB-66B7-4998-ABEC-3FAA4F389CD0}" srcOrd="0" destOrd="0" presId="urn:microsoft.com/office/officeart/2005/8/layout/vList2"/>
    <dgm:cxn modelId="{F30881FC-AED0-40FB-8CA0-8101B620669F}" srcId="{72ED1052-BC93-448D-B8B2-0BD0CF171038}" destId="{657F27B6-2E5B-4A31-89E8-8A17BF0165DC}" srcOrd="0" destOrd="0" parTransId="{E79DE59E-5771-4DAE-80CF-4558F3083018}" sibTransId="{BC405373-5CE2-48D5-8CCD-C117A17F0421}"/>
    <dgm:cxn modelId="{5933C138-B30A-432A-AE3B-F6EA3994149F}" type="presParOf" srcId="{B066A65F-ACB1-442B-A794-6E2353478D5B}" destId="{B3E766AB-66B7-4998-ABEC-3FAA4F389CD0}"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F1395B-AF7A-4670-AE5F-5C45704395AD}">
      <dsp:nvSpPr>
        <dsp:cNvPr id="0" name=""/>
        <dsp:cNvSpPr/>
      </dsp:nvSpPr>
      <dsp:spPr>
        <a:xfrm>
          <a:off x="0" y="28426"/>
          <a:ext cx="6058882" cy="6955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eaLnBrk="1" latinLnBrk="0" hangingPunct="1">
            <a:lnSpc>
              <a:spcPct val="90000"/>
            </a:lnSpc>
            <a:spcBef>
              <a:spcPct val="0"/>
            </a:spcBef>
            <a:spcAft>
              <a:spcPct val="35000"/>
            </a:spcAft>
          </a:pPr>
          <a:r>
            <a:rPr lang="en-GB" sz="2900" b="1" kern="1200" dirty="0"/>
            <a:t>Incremental Application Modernization</a:t>
          </a:r>
          <a:endParaRPr lang="en-ZA" sz="2900" kern="1200" dirty="0"/>
        </a:p>
      </dsp:txBody>
      <dsp:txXfrm>
        <a:off x="33955" y="62381"/>
        <a:ext cx="5990972" cy="6276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3D9467-DC41-4816-9C84-B457E2FB9422}">
      <dsp:nvSpPr>
        <dsp:cNvPr id="0" name=""/>
        <dsp:cNvSpPr/>
      </dsp:nvSpPr>
      <dsp:spPr>
        <a:xfrm rot="5400000">
          <a:off x="4877006" y="-366388"/>
          <a:ext cx="4949047" cy="691908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rtl="0" eaLnBrk="1" latinLnBrk="0" hangingPunct="1">
            <a:lnSpc>
              <a:spcPct val="90000"/>
            </a:lnSpc>
            <a:spcBef>
              <a:spcPct val="0"/>
            </a:spcBef>
            <a:spcAft>
              <a:spcPct val="15000"/>
            </a:spcAft>
            <a:buChar char="••"/>
          </a:pPr>
          <a:r>
            <a:rPr lang="en-US" sz="2100" b="1" kern="1200"/>
            <a:t>Why Modernize – Important considerations to help select the right approach</a:t>
          </a:r>
          <a:endParaRPr lang="en-ZA" sz="2100" kern="1200"/>
        </a:p>
        <a:p>
          <a:pPr marL="228600" lvl="1" indent="-228600" algn="l" defTabSz="933450" rtl="0" eaLnBrk="1" latinLnBrk="0" hangingPunct="1">
            <a:lnSpc>
              <a:spcPct val="90000"/>
            </a:lnSpc>
            <a:spcBef>
              <a:spcPct val="0"/>
            </a:spcBef>
            <a:spcAft>
              <a:spcPct val="15000"/>
            </a:spcAft>
            <a:buChar char="••"/>
          </a:pPr>
          <a:r>
            <a:rPr lang="en-US" sz="2100" b="1" kern="1200" dirty="0"/>
            <a:t>Understanding YOUR modernization project and scope</a:t>
          </a:r>
          <a:endParaRPr lang="en-ZA" sz="2100" kern="1200" dirty="0"/>
        </a:p>
        <a:p>
          <a:pPr marL="228600" lvl="1" indent="-228600" algn="l" defTabSz="933450" rtl="0" eaLnBrk="1" latinLnBrk="0" hangingPunct="1">
            <a:lnSpc>
              <a:spcPct val="90000"/>
            </a:lnSpc>
            <a:spcBef>
              <a:spcPct val="0"/>
            </a:spcBef>
            <a:spcAft>
              <a:spcPct val="15000"/>
            </a:spcAft>
            <a:buChar char="••"/>
          </a:pPr>
          <a:r>
            <a:rPr lang="en-ZA" sz="2100" b="1" kern="1200" dirty="0" smtClean="0"/>
            <a:t>Where to start?</a:t>
          </a:r>
          <a:endParaRPr lang="en-ZA" sz="2100" b="1" kern="1200" dirty="0"/>
        </a:p>
        <a:p>
          <a:pPr marL="228600" lvl="1" indent="-228600" algn="l" defTabSz="933450" rtl="0" eaLnBrk="1" latinLnBrk="0" hangingPunct="1">
            <a:lnSpc>
              <a:spcPct val="90000"/>
            </a:lnSpc>
            <a:spcBef>
              <a:spcPct val="0"/>
            </a:spcBef>
            <a:spcAft>
              <a:spcPct val="15000"/>
            </a:spcAft>
            <a:buChar char="••"/>
          </a:pPr>
          <a:r>
            <a:rPr lang="en-US" sz="2100" b="1" kern="1200" dirty="0"/>
            <a:t>Traditional versus Incremental Modernization</a:t>
          </a:r>
          <a:endParaRPr lang="en-ZA" sz="2100" kern="1200" dirty="0"/>
        </a:p>
        <a:p>
          <a:pPr marL="228600" lvl="1" indent="-228600" algn="l" defTabSz="933450" rtl="0" eaLnBrk="1" latinLnBrk="0" hangingPunct="1">
            <a:lnSpc>
              <a:spcPct val="90000"/>
            </a:lnSpc>
            <a:spcBef>
              <a:spcPct val="0"/>
            </a:spcBef>
            <a:spcAft>
              <a:spcPct val="15000"/>
            </a:spcAft>
            <a:buChar char="••"/>
          </a:pPr>
          <a:r>
            <a:rPr lang="en-US" sz="2100" b="1" kern="1200"/>
            <a:t>Benefits, Risks and Challenges</a:t>
          </a:r>
          <a:endParaRPr lang="en-ZA" sz="2100" kern="1200"/>
        </a:p>
        <a:p>
          <a:pPr marL="228600" lvl="1" indent="-228600" algn="l" defTabSz="933450" rtl="0" eaLnBrk="1" latinLnBrk="0" hangingPunct="1">
            <a:lnSpc>
              <a:spcPct val="90000"/>
            </a:lnSpc>
            <a:spcBef>
              <a:spcPct val="0"/>
            </a:spcBef>
            <a:spcAft>
              <a:spcPct val="15000"/>
            </a:spcAft>
            <a:buChar char="••"/>
          </a:pPr>
          <a:r>
            <a:rPr lang="en-US" sz="2100" b="1" kern="1200"/>
            <a:t>Complexities</a:t>
          </a:r>
          <a:endParaRPr lang="en-ZA" sz="2100" kern="1200"/>
        </a:p>
        <a:p>
          <a:pPr marL="457200" lvl="2" indent="-228600" algn="l" defTabSz="933450" rtl="0" eaLnBrk="1" latinLnBrk="0" hangingPunct="1">
            <a:lnSpc>
              <a:spcPct val="90000"/>
            </a:lnSpc>
            <a:spcBef>
              <a:spcPct val="0"/>
            </a:spcBef>
            <a:spcAft>
              <a:spcPct val="15000"/>
            </a:spcAft>
            <a:buChar char="••"/>
          </a:pPr>
          <a:r>
            <a:rPr lang="en-US" sz="2100" b="1" kern="1200"/>
            <a:t>Toolset Considerations</a:t>
          </a:r>
          <a:endParaRPr lang="en-ZA" sz="2100" kern="1200"/>
        </a:p>
        <a:p>
          <a:pPr marL="457200" lvl="2" indent="-228600" algn="l" defTabSz="933450" rtl="0" eaLnBrk="1" latinLnBrk="0" hangingPunct="1">
            <a:lnSpc>
              <a:spcPct val="90000"/>
            </a:lnSpc>
            <a:spcBef>
              <a:spcPct val="0"/>
            </a:spcBef>
            <a:spcAft>
              <a:spcPct val="15000"/>
            </a:spcAft>
            <a:buChar char="••"/>
          </a:pPr>
          <a:r>
            <a:rPr lang="en-US" sz="2100" b="1" kern="1200"/>
            <a:t>Development Environment and Deployment</a:t>
          </a:r>
          <a:endParaRPr lang="en-ZA" sz="2100" kern="1200"/>
        </a:p>
        <a:p>
          <a:pPr marL="457200" lvl="2" indent="-228600" algn="l" defTabSz="933450" rtl="0" eaLnBrk="1" latinLnBrk="0" hangingPunct="1">
            <a:lnSpc>
              <a:spcPct val="90000"/>
            </a:lnSpc>
            <a:spcBef>
              <a:spcPct val="0"/>
            </a:spcBef>
            <a:spcAft>
              <a:spcPct val="15000"/>
            </a:spcAft>
            <a:buChar char="••"/>
          </a:pPr>
          <a:r>
            <a:rPr lang="en-US" sz="2100" b="1" kern="1200"/>
            <a:t>Roadmap Planning and Resource Management</a:t>
          </a:r>
          <a:endParaRPr lang="en-ZA" sz="2100" kern="1200"/>
        </a:p>
        <a:p>
          <a:pPr marL="457200" lvl="2" indent="-228600" algn="l" defTabSz="933450" rtl="0" eaLnBrk="1" latinLnBrk="0" hangingPunct="1">
            <a:lnSpc>
              <a:spcPct val="90000"/>
            </a:lnSpc>
            <a:spcBef>
              <a:spcPct val="0"/>
            </a:spcBef>
            <a:spcAft>
              <a:spcPct val="15000"/>
            </a:spcAft>
            <a:buChar char="••"/>
          </a:pPr>
          <a:r>
            <a:rPr lang="en-US" sz="2100" b="1" kern="1200" dirty="0"/>
            <a:t>Merging Modernized Code into Daily Business</a:t>
          </a:r>
          <a:endParaRPr lang="en-ZA" sz="2100" kern="1200" dirty="0"/>
        </a:p>
        <a:p>
          <a:pPr marL="457200" lvl="2" indent="-228600" algn="l" defTabSz="933450" rtl="0" eaLnBrk="1" latinLnBrk="0" hangingPunct="1">
            <a:lnSpc>
              <a:spcPct val="90000"/>
            </a:lnSpc>
            <a:spcBef>
              <a:spcPct val="0"/>
            </a:spcBef>
            <a:spcAft>
              <a:spcPct val="15000"/>
            </a:spcAft>
            <a:buChar char="••"/>
          </a:pPr>
          <a:r>
            <a:rPr lang="en-ZA" sz="2100" b="1" kern="1200" dirty="0"/>
            <a:t>Important Considerations</a:t>
          </a:r>
        </a:p>
        <a:p>
          <a:pPr marL="228600" lvl="1" indent="-228600" algn="l" defTabSz="933450" rtl="0" eaLnBrk="1" latinLnBrk="0" hangingPunct="1">
            <a:lnSpc>
              <a:spcPct val="90000"/>
            </a:lnSpc>
            <a:spcBef>
              <a:spcPct val="0"/>
            </a:spcBef>
            <a:spcAft>
              <a:spcPct val="15000"/>
            </a:spcAft>
            <a:buChar char="••"/>
          </a:pPr>
          <a:r>
            <a:rPr lang="en-US" sz="2100" b="1" kern="1200" dirty="0"/>
            <a:t>Conclusion</a:t>
          </a:r>
          <a:endParaRPr lang="en-ZA" sz="2100" kern="1200" dirty="0"/>
        </a:p>
      </dsp:txBody>
      <dsp:txXfrm rot="-5400000">
        <a:off x="3891987" y="860224"/>
        <a:ext cx="6677493" cy="4465861"/>
      </dsp:txXfrm>
    </dsp:sp>
    <dsp:sp modelId="{AC267722-CB5D-4F99-A964-EEBC087FCA1F}">
      <dsp:nvSpPr>
        <dsp:cNvPr id="0" name=""/>
        <dsp:cNvSpPr/>
      </dsp:nvSpPr>
      <dsp:spPr>
        <a:xfrm>
          <a:off x="0" y="0"/>
          <a:ext cx="3891986" cy="618630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rtl="0" eaLnBrk="1" latinLnBrk="0" hangingPunct="1">
            <a:lnSpc>
              <a:spcPct val="90000"/>
            </a:lnSpc>
            <a:spcBef>
              <a:spcPct val="0"/>
            </a:spcBef>
            <a:spcAft>
              <a:spcPct val="35000"/>
            </a:spcAft>
          </a:pPr>
          <a:r>
            <a:rPr lang="en-US" sz="6500" b="1" kern="1200"/>
            <a:t>Content</a:t>
          </a:r>
          <a:endParaRPr lang="en-ZA" sz="6500" kern="1200"/>
        </a:p>
      </dsp:txBody>
      <dsp:txXfrm>
        <a:off x="189991" y="189991"/>
        <a:ext cx="3512004" cy="58063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CCA37-AE56-491B-BE45-99888218F819}">
      <dsp:nvSpPr>
        <dsp:cNvPr id="0" name=""/>
        <dsp:cNvSpPr/>
      </dsp:nvSpPr>
      <dsp:spPr>
        <a:xfrm>
          <a:off x="0" y="728"/>
          <a:ext cx="11563350" cy="71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eaLnBrk="1" latinLnBrk="0" hangingPunct="1">
            <a:lnSpc>
              <a:spcPct val="90000"/>
            </a:lnSpc>
            <a:spcBef>
              <a:spcPct val="0"/>
            </a:spcBef>
            <a:spcAft>
              <a:spcPct val="35000"/>
            </a:spcAft>
          </a:pPr>
          <a:r>
            <a:rPr lang="en-US" sz="2800" b="1" kern="1200" dirty="0"/>
            <a:t>Why Modernize – Important considerations to help select the right approach</a:t>
          </a:r>
          <a:endParaRPr lang="en-ZA" sz="2800" kern="1200" dirty="0"/>
        </a:p>
      </dsp:txBody>
      <dsp:txXfrm>
        <a:off x="34726" y="35454"/>
        <a:ext cx="11493898" cy="6419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A7DBF0-B2D1-4439-B0FD-5E4F0C8F92B5}">
      <dsp:nvSpPr>
        <dsp:cNvPr id="0" name=""/>
        <dsp:cNvSpPr/>
      </dsp:nvSpPr>
      <dsp:spPr>
        <a:xfrm>
          <a:off x="0" y="0"/>
          <a:ext cx="11563350" cy="5142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eaLnBrk="1" latinLnBrk="0" hangingPunct="1">
            <a:lnSpc>
              <a:spcPct val="90000"/>
            </a:lnSpc>
            <a:spcBef>
              <a:spcPct val="0"/>
            </a:spcBef>
            <a:spcAft>
              <a:spcPct val="35000"/>
            </a:spcAft>
          </a:pPr>
          <a:r>
            <a:rPr lang="en-US" sz="2800" b="1" kern="1200" dirty="0"/>
            <a:t>Understanding YOUR modernization project and scope</a:t>
          </a:r>
          <a:endParaRPr lang="en-ZA" sz="2800" kern="1200" dirty="0"/>
        </a:p>
      </dsp:txBody>
      <dsp:txXfrm>
        <a:off x="25104" y="25104"/>
        <a:ext cx="11513142" cy="4640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EA6C4F-D995-4C72-8503-31329B966E7A}">
      <dsp:nvSpPr>
        <dsp:cNvPr id="0" name=""/>
        <dsp:cNvSpPr/>
      </dsp:nvSpPr>
      <dsp:spPr>
        <a:xfrm rot="5400000">
          <a:off x="5677102" y="-967802"/>
          <a:ext cx="4371950" cy="740054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rtl="0" eaLnBrk="1" latinLnBrk="0" hangingPunct="1">
            <a:lnSpc>
              <a:spcPct val="90000"/>
            </a:lnSpc>
            <a:spcBef>
              <a:spcPct val="0"/>
            </a:spcBef>
            <a:spcAft>
              <a:spcPct val="15000"/>
            </a:spcAft>
            <a:buChar char="••"/>
          </a:pPr>
          <a:r>
            <a:rPr lang="en-US" sz="1600" b="1" kern="1200" dirty="0"/>
            <a:t>Is it required to upgrade only a single component or system</a:t>
          </a:r>
          <a:endParaRPr lang="en-ZA" sz="1600" kern="1200" dirty="0"/>
        </a:p>
        <a:p>
          <a:pPr marL="342900" lvl="2" indent="-171450" algn="l" defTabSz="711200" rtl="0" eaLnBrk="1" latinLnBrk="0" hangingPunct="1">
            <a:lnSpc>
              <a:spcPct val="90000"/>
            </a:lnSpc>
            <a:spcBef>
              <a:spcPct val="0"/>
            </a:spcBef>
            <a:spcAft>
              <a:spcPct val="15000"/>
            </a:spcAft>
            <a:buChar char="••"/>
          </a:pPr>
          <a:r>
            <a:rPr lang="en-US" sz="1600" kern="1200" dirty="0"/>
            <a:t>In this case it is feasible to initiate a “Standard” modernization project, that is – plan, design and implement.  It is more than likely a once-off effort that will achieve the desired result</a:t>
          </a:r>
          <a:endParaRPr lang="en-ZA" sz="1600" kern="1200" dirty="0"/>
        </a:p>
        <a:p>
          <a:pPr marL="342900" lvl="2" indent="-171450" algn="l" defTabSz="711200" rtl="0" eaLnBrk="1" latinLnBrk="0" hangingPunct="1">
            <a:lnSpc>
              <a:spcPct val="90000"/>
            </a:lnSpc>
            <a:spcBef>
              <a:spcPct val="0"/>
            </a:spcBef>
            <a:spcAft>
              <a:spcPct val="15000"/>
            </a:spcAft>
            <a:buChar char="••"/>
          </a:pPr>
          <a:endParaRPr lang="en-ZA" sz="1600" kern="1200" dirty="0"/>
        </a:p>
        <a:p>
          <a:pPr marL="171450" lvl="1" indent="-171450" algn="l" defTabSz="711200" rtl="0" eaLnBrk="1" latinLnBrk="0" hangingPunct="1">
            <a:lnSpc>
              <a:spcPct val="90000"/>
            </a:lnSpc>
            <a:spcBef>
              <a:spcPct val="0"/>
            </a:spcBef>
            <a:spcAft>
              <a:spcPct val="15000"/>
            </a:spcAft>
            <a:buChar char="••"/>
          </a:pPr>
          <a:r>
            <a:rPr lang="en-US" sz="1600" b="1" kern="1200" dirty="0"/>
            <a:t>If however it is required to create a platform, and incorporate a process, that fosters continuous modernization it is important to understand</a:t>
          </a:r>
          <a:r>
            <a:rPr lang="en-US" sz="1600" kern="1200" dirty="0"/>
            <a:t>:</a:t>
          </a:r>
          <a:endParaRPr lang="en-ZA" sz="1600" kern="1200" dirty="0"/>
        </a:p>
        <a:p>
          <a:pPr marL="342900" lvl="2" indent="-171450" algn="l" defTabSz="711200" rtl="0" eaLnBrk="1" latinLnBrk="0" hangingPunct="1">
            <a:lnSpc>
              <a:spcPct val="90000"/>
            </a:lnSpc>
            <a:spcBef>
              <a:spcPct val="0"/>
            </a:spcBef>
            <a:spcAft>
              <a:spcPct val="15000"/>
            </a:spcAft>
            <a:buChar char="••"/>
          </a:pPr>
          <a:r>
            <a:rPr lang="en-US" sz="1600" kern="1200" dirty="0"/>
            <a:t>There is a greater scope that must be addressed:</a:t>
          </a:r>
          <a:endParaRPr lang="en-ZA" sz="1600" kern="1200" dirty="0"/>
        </a:p>
        <a:p>
          <a:pPr marL="514350" lvl="3" indent="-171450" algn="l" defTabSz="711200" rtl="0" eaLnBrk="1" latinLnBrk="0" hangingPunct="1">
            <a:lnSpc>
              <a:spcPct val="90000"/>
            </a:lnSpc>
            <a:spcBef>
              <a:spcPct val="0"/>
            </a:spcBef>
            <a:spcAft>
              <a:spcPct val="15000"/>
            </a:spcAft>
            <a:buChar char="••"/>
          </a:pPr>
          <a:r>
            <a:rPr lang="en-US" sz="1600" kern="1200" dirty="0"/>
            <a:t>Define a strategy on how “Modernization” changes will be introduced</a:t>
          </a:r>
          <a:endParaRPr lang="en-ZA" sz="1600" kern="1200" dirty="0"/>
        </a:p>
        <a:p>
          <a:pPr marL="514350" lvl="3" indent="-171450" algn="l" defTabSz="711200" rtl="0" eaLnBrk="1" latinLnBrk="0" hangingPunct="1">
            <a:lnSpc>
              <a:spcPct val="90000"/>
            </a:lnSpc>
            <a:spcBef>
              <a:spcPct val="0"/>
            </a:spcBef>
            <a:spcAft>
              <a:spcPct val="15000"/>
            </a:spcAft>
            <a:buChar char="••"/>
          </a:pPr>
          <a:r>
            <a:rPr lang="en-US" sz="1600" kern="1200" dirty="0"/>
            <a:t>Define and implement the platform and processes required to support the strategy</a:t>
          </a:r>
          <a:endParaRPr lang="en-ZA" sz="1600" kern="1200" dirty="0"/>
        </a:p>
        <a:p>
          <a:pPr marL="514350" lvl="3" indent="-171450" algn="l" defTabSz="711200" rtl="0" eaLnBrk="1" latinLnBrk="0" hangingPunct="1">
            <a:lnSpc>
              <a:spcPct val="90000"/>
            </a:lnSpc>
            <a:spcBef>
              <a:spcPct val="0"/>
            </a:spcBef>
            <a:spcAft>
              <a:spcPct val="15000"/>
            </a:spcAft>
            <a:buChar char="••"/>
          </a:pPr>
          <a:endParaRPr lang="en-ZA" sz="1600" kern="1200" dirty="0"/>
        </a:p>
        <a:p>
          <a:pPr marL="342900" lvl="2" indent="-171450" algn="l" defTabSz="711200" rtl="0" eaLnBrk="1" latinLnBrk="0" hangingPunct="1">
            <a:lnSpc>
              <a:spcPct val="90000"/>
            </a:lnSpc>
            <a:spcBef>
              <a:spcPct val="0"/>
            </a:spcBef>
            <a:spcAft>
              <a:spcPct val="15000"/>
            </a:spcAft>
            <a:buChar char="••"/>
          </a:pPr>
          <a:r>
            <a:rPr lang="en-US" sz="1600" kern="1200" dirty="0"/>
            <a:t>The “Modernization” aspect can be considered to be a POC to prove that the framework, structures and processes implemented support the strategy</a:t>
          </a:r>
          <a:endParaRPr lang="en-ZA" sz="1600" kern="1200" dirty="0"/>
        </a:p>
        <a:p>
          <a:pPr marL="342900" lvl="2" indent="-171450" algn="l" defTabSz="711200" rtl="0" eaLnBrk="1" latinLnBrk="0" hangingPunct="1">
            <a:lnSpc>
              <a:spcPct val="90000"/>
            </a:lnSpc>
            <a:spcBef>
              <a:spcPct val="0"/>
            </a:spcBef>
            <a:spcAft>
              <a:spcPct val="15000"/>
            </a:spcAft>
            <a:buChar char="••"/>
          </a:pPr>
          <a:r>
            <a:rPr lang="en-US" sz="1600" kern="1200"/>
            <a:t>“Modernization” efforts must be merged with daily operations as soon as possible </a:t>
          </a:r>
          <a:endParaRPr lang="en-ZA" sz="1600" kern="1200"/>
        </a:p>
      </dsp:txBody>
      <dsp:txXfrm rot="-5400000">
        <a:off x="4162806" y="759916"/>
        <a:ext cx="7187122" cy="3945108"/>
      </dsp:txXfrm>
    </dsp:sp>
    <dsp:sp modelId="{D9CB6BFA-5F10-4F0C-BD1A-8F0754B1B8AD}">
      <dsp:nvSpPr>
        <dsp:cNvPr id="0" name=""/>
        <dsp:cNvSpPr/>
      </dsp:nvSpPr>
      <dsp:spPr>
        <a:xfrm>
          <a:off x="0" y="0"/>
          <a:ext cx="4162805" cy="546493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87630" rIns="175260" bIns="87630" numCol="1" spcCol="1270" anchor="ctr" anchorCtr="0">
          <a:noAutofit/>
        </a:bodyPr>
        <a:lstStyle/>
        <a:p>
          <a:pPr lvl="0" algn="ctr" defTabSz="2044700" rtl="0" eaLnBrk="1" latinLnBrk="0" hangingPunct="1">
            <a:lnSpc>
              <a:spcPct val="90000"/>
            </a:lnSpc>
            <a:spcBef>
              <a:spcPct val="0"/>
            </a:spcBef>
            <a:spcAft>
              <a:spcPct val="35000"/>
            </a:spcAft>
            <a:buClrTx/>
            <a:buSzPts val="2400"/>
            <a:buFont typeface="Arial" panose="020B0604020202020204" pitchFamily="34" charset="0"/>
            <a:buNone/>
          </a:pPr>
          <a:r>
            <a:rPr lang="en-US" sz="4600" b="1" kern="1200" dirty="0"/>
            <a:t>Important considerations before any actual modernization is done</a:t>
          </a:r>
          <a:endParaRPr lang="en-ZA" sz="4600" kern="1200" dirty="0"/>
        </a:p>
      </dsp:txBody>
      <dsp:txXfrm>
        <a:off x="203211" y="203211"/>
        <a:ext cx="3756383" cy="50585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A7DBF0-B2D1-4439-B0FD-5E4F0C8F92B5}">
      <dsp:nvSpPr>
        <dsp:cNvPr id="0" name=""/>
        <dsp:cNvSpPr/>
      </dsp:nvSpPr>
      <dsp:spPr>
        <a:xfrm>
          <a:off x="0" y="0"/>
          <a:ext cx="11563350" cy="5142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eaLnBrk="1" latinLnBrk="0" hangingPunct="1">
            <a:lnSpc>
              <a:spcPct val="90000"/>
            </a:lnSpc>
            <a:spcBef>
              <a:spcPct val="0"/>
            </a:spcBef>
            <a:spcAft>
              <a:spcPct val="35000"/>
            </a:spcAft>
          </a:pPr>
          <a:r>
            <a:rPr lang="en-US" sz="2800" b="1" kern="1200" dirty="0"/>
            <a:t>Understanding YOUR modernization project and scope</a:t>
          </a:r>
          <a:endParaRPr lang="en-ZA" sz="2800" kern="1200" dirty="0"/>
        </a:p>
      </dsp:txBody>
      <dsp:txXfrm>
        <a:off x="25104" y="25104"/>
        <a:ext cx="11513142" cy="46404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EA6C4F-D995-4C72-8503-31329B966E7A}">
      <dsp:nvSpPr>
        <dsp:cNvPr id="0" name=""/>
        <dsp:cNvSpPr/>
      </dsp:nvSpPr>
      <dsp:spPr>
        <a:xfrm rot="5400000">
          <a:off x="5677102" y="-967802"/>
          <a:ext cx="4371950" cy="740054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rtl="0" eaLnBrk="1" latinLnBrk="0" hangingPunct="1">
            <a:lnSpc>
              <a:spcPct val="90000"/>
            </a:lnSpc>
            <a:spcBef>
              <a:spcPct val="0"/>
            </a:spcBef>
            <a:spcAft>
              <a:spcPct val="15000"/>
            </a:spcAft>
            <a:buChar char="••"/>
          </a:pPr>
          <a:r>
            <a:rPr lang="en-ZA" sz="2100" kern="1200" dirty="0" smtClean="0"/>
            <a:t>Are you modernizing software in a single business or are you modernizing software that is deployed to a vast customer base?</a:t>
          </a:r>
          <a:endParaRPr lang="en-ZA" sz="2100" kern="1200" dirty="0"/>
        </a:p>
        <a:p>
          <a:pPr marL="457200" lvl="2" indent="-228600" algn="l" defTabSz="933450" rtl="0" eaLnBrk="1" latinLnBrk="0" hangingPunct="1">
            <a:lnSpc>
              <a:spcPct val="90000"/>
            </a:lnSpc>
            <a:spcBef>
              <a:spcPct val="0"/>
            </a:spcBef>
            <a:spcAft>
              <a:spcPct val="15000"/>
            </a:spcAft>
            <a:buChar char="••"/>
          </a:pPr>
          <a:r>
            <a:rPr lang="en-ZA" sz="2100" kern="1200" dirty="0" smtClean="0"/>
            <a:t>If the software reside in a single organization, it is easier to manage the risks and the commitment</a:t>
          </a:r>
          <a:endParaRPr lang="en-ZA" sz="2100" kern="1200" dirty="0"/>
        </a:p>
        <a:p>
          <a:pPr marL="457200" lvl="2" indent="-228600" algn="l" defTabSz="933450" rtl="0" eaLnBrk="1" latinLnBrk="0" hangingPunct="1">
            <a:lnSpc>
              <a:spcPct val="90000"/>
            </a:lnSpc>
            <a:spcBef>
              <a:spcPct val="0"/>
            </a:spcBef>
            <a:spcAft>
              <a:spcPct val="15000"/>
            </a:spcAft>
            <a:buChar char="••"/>
          </a:pPr>
          <a:r>
            <a:rPr lang="en-ZA" sz="2100" kern="1200" dirty="0" smtClean="0"/>
            <a:t>If however the software is deployed to multiple sites, the following also become important</a:t>
          </a:r>
          <a:endParaRPr lang="en-ZA" sz="2100" kern="1200" dirty="0"/>
        </a:p>
        <a:p>
          <a:pPr marL="685800" lvl="3" indent="-228600" algn="l" defTabSz="933450" rtl="0" eaLnBrk="1" latinLnBrk="0" hangingPunct="1">
            <a:lnSpc>
              <a:spcPct val="90000"/>
            </a:lnSpc>
            <a:spcBef>
              <a:spcPct val="0"/>
            </a:spcBef>
            <a:spcAft>
              <a:spcPct val="15000"/>
            </a:spcAft>
            <a:buChar char="••"/>
          </a:pPr>
          <a:r>
            <a:rPr lang="en-ZA" sz="2100" kern="1200" dirty="0" smtClean="0"/>
            <a:t>How is the software deployed?</a:t>
          </a:r>
          <a:endParaRPr lang="en-ZA" sz="2100" kern="1200" dirty="0"/>
        </a:p>
        <a:p>
          <a:pPr marL="685800" lvl="3" indent="-228600" algn="l" defTabSz="933450" rtl="0" eaLnBrk="1" latinLnBrk="0" hangingPunct="1">
            <a:lnSpc>
              <a:spcPct val="90000"/>
            </a:lnSpc>
            <a:spcBef>
              <a:spcPct val="0"/>
            </a:spcBef>
            <a:spcAft>
              <a:spcPct val="15000"/>
            </a:spcAft>
            <a:buChar char="••"/>
          </a:pPr>
          <a:r>
            <a:rPr lang="en-ZA" sz="2100" kern="1200" dirty="0" smtClean="0"/>
            <a:t>Is it possible to have different versions at different customers?</a:t>
          </a:r>
          <a:endParaRPr lang="en-ZA" sz="2100" kern="1200" dirty="0"/>
        </a:p>
        <a:p>
          <a:pPr marL="685800" lvl="3" indent="-228600" algn="l" defTabSz="933450" rtl="0" eaLnBrk="1" latinLnBrk="0" hangingPunct="1">
            <a:lnSpc>
              <a:spcPct val="90000"/>
            </a:lnSpc>
            <a:spcBef>
              <a:spcPct val="0"/>
            </a:spcBef>
            <a:spcAft>
              <a:spcPct val="15000"/>
            </a:spcAft>
            <a:buChar char="••"/>
          </a:pPr>
          <a:r>
            <a:rPr lang="en-ZA" sz="2100" kern="1200" dirty="0" smtClean="0"/>
            <a:t>What is the effect on the customer base when software must be rolled back?</a:t>
          </a:r>
          <a:endParaRPr lang="en-ZA" sz="2100" kern="1200" dirty="0"/>
        </a:p>
      </dsp:txBody>
      <dsp:txXfrm rot="-5400000">
        <a:off x="4162806" y="759916"/>
        <a:ext cx="7187122" cy="3945108"/>
      </dsp:txXfrm>
    </dsp:sp>
    <dsp:sp modelId="{D9CB6BFA-5F10-4F0C-BD1A-8F0754B1B8AD}">
      <dsp:nvSpPr>
        <dsp:cNvPr id="0" name=""/>
        <dsp:cNvSpPr/>
      </dsp:nvSpPr>
      <dsp:spPr>
        <a:xfrm>
          <a:off x="0" y="0"/>
          <a:ext cx="4162805" cy="546493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87630" rIns="175260" bIns="87630" numCol="1" spcCol="1270" anchor="ctr" anchorCtr="0">
          <a:noAutofit/>
        </a:bodyPr>
        <a:lstStyle/>
        <a:p>
          <a:pPr lvl="0" algn="ctr" defTabSz="2044700" rtl="0" eaLnBrk="1" latinLnBrk="0" hangingPunct="1">
            <a:lnSpc>
              <a:spcPct val="90000"/>
            </a:lnSpc>
            <a:spcBef>
              <a:spcPct val="0"/>
            </a:spcBef>
            <a:spcAft>
              <a:spcPct val="35000"/>
            </a:spcAft>
            <a:buClrTx/>
            <a:buSzPts val="2400"/>
            <a:buFont typeface="Arial" panose="020B0604020202020204" pitchFamily="34" charset="0"/>
            <a:buNone/>
          </a:pPr>
          <a:r>
            <a:rPr lang="en-US" sz="4600" b="1" kern="1200" dirty="0"/>
            <a:t>Important considerations before any actual modernization is done</a:t>
          </a:r>
          <a:endParaRPr lang="en-ZA" sz="4600" kern="1200" dirty="0"/>
        </a:p>
      </dsp:txBody>
      <dsp:txXfrm>
        <a:off x="203211" y="203211"/>
        <a:ext cx="3756383" cy="505851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A7DBF0-B2D1-4439-B0FD-5E4F0C8F92B5}">
      <dsp:nvSpPr>
        <dsp:cNvPr id="0" name=""/>
        <dsp:cNvSpPr/>
      </dsp:nvSpPr>
      <dsp:spPr>
        <a:xfrm>
          <a:off x="0" y="0"/>
          <a:ext cx="11563350" cy="5142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eaLnBrk="1" latinLnBrk="0" hangingPunct="1">
            <a:lnSpc>
              <a:spcPct val="90000"/>
            </a:lnSpc>
            <a:spcBef>
              <a:spcPct val="0"/>
            </a:spcBef>
            <a:spcAft>
              <a:spcPct val="35000"/>
            </a:spcAft>
          </a:pPr>
          <a:r>
            <a:rPr lang="en-ZA" sz="2800" kern="1200" dirty="0" smtClean="0"/>
            <a:t>Where to start?</a:t>
          </a:r>
          <a:endParaRPr lang="en-ZA" sz="2800" kern="1200" dirty="0"/>
        </a:p>
      </dsp:txBody>
      <dsp:txXfrm>
        <a:off x="25104" y="25104"/>
        <a:ext cx="11513142" cy="46404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435335-E831-47B0-9FFE-6E5C25022BB9}">
      <dsp:nvSpPr>
        <dsp:cNvPr id="0" name=""/>
        <dsp:cNvSpPr/>
      </dsp:nvSpPr>
      <dsp:spPr>
        <a:xfrm>
          <a:off x="0" y="728"/>
          <a:ext cx="11563350" cy="71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eaLnBrk="1" latinLnBrk="0" hangingPunct="1">
            <a:lnSpc>
              <a:spcPct val="90000"/>
            </a:lnSpc>
            <a:spcBef>
              <a:spcPct val="0"/>
            </a:spcBef>
            <a:spcAft>
              <a:spcPct val="35000"/>
            </a:spcAft>
          </a:pPr>
          <a:r>
            <a:rPr lang="en-US" sz="2800" b="1" kern="1200" dirty="0"/>
            <a:t>Traditional versus Incremental Modernization</a:t>
          </a:r>
          <a:endParaRPr lang="en-ZA" sz="2800" kern="1200" dirty="0"/>
        </a:p>
      </dsp:txBody>
      <dsp:txXfrm>
        <a:off x="34726" y="35454"/>
        <a:ext cx="11493898" cy="64190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0AD1F4-70A3-4538-8333-9CC49EFEF3F0}">
      <dsp:nvSpPr>
        <dsp:cNvPr id="0" name=""/>
        <dsp:cNvSpPr/>
      </dsp:nvSpPr>
      <dsp:spPr>
        <a:xfrm>
          <a:off x="0" y="728"/>
          <a:ext cx="11563350" cy="71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eaLnBrk="1" latinLnBrk="0" hangingPunct="1">
            <a:lnSpc>
              <a:spcPct val="90000"/>
            </a:lnSpc>
            <a:spcBef>
              <a:spcPct val="0"/>
            </a:spcBef>
            <a:spcAft>
              <a:spcPct val="35000"/>
            </a:spcAft>
          </a:pPr>
          <a:r>
            <a:rPr lang="en-US" sz="2800" b="1" kern="1200" dirty="0"/>
            <a:t>Traditional versus Incremental Modernization</a:t>
          </a:r>
          <a:endParaRPr lang="en-ZA" sz="2800" kern="1200" dirty="0"/>
        </a:p>
      </dsp:txBody>
      <dsp:txXfrm>
        <a:off x="34726" y="35454"/>
        <a:ext cx="11493898" cy="64190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529EA-F3A7-41D0-8995-AE7D417B7CF8}">
      <dsp:nvSpPr>
        <dsp:cNvPr id="0" name=""/>
        <dsp:cNvSpPr/>
      </dsp:nvSpPr>
      <dsp:spPr>
        <a:xfrm>
          <a:off x="0" y="728"/>
          <a:ext cx="11563350" cy="71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eaLnBrk="1" latinLnBrk="0" hangingPunct="1">
            <a:lnSpc>
              <a:spcPct val="90000"/>
            </a:lnSpc>
            <a:spcBef>
              <a:spcPct val="0"/>
            </a:spcBef>
            <a:spcAft>
              <a:spcPct val="35000"/>
            </a:spcAft>
          </a:pPr>
          <a:r>
            <a:rPr lang="en-US" sz="2800" b="1" kern="1200" dirty="0"/>
            <a:t>Benefits, Risks and Challenges of Incremental Modernization</a:t>
          </a:r>
          <a:endParaRPr lang="en-ZA" sz="2800" kern="1200" dirty="0"/>
        </a:p>
      </dsp:txBody>
      <dsp:txXfrm>
        <a:off x="34726" y="35454"/>
        <a:ext cx="11493898" cy="64190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D8D05-14EE-4980-BCB3-D8C0BB1BA4AF}">
      <dsp:nvSpPr>
        <dsp:cNvPr id="0" name=""/>
        <dsp:cNvSpPr/>
      </dsp:nvSpPr>
      <dsp:spPr>
        <a:xfrm rot="5400000">
          <a:off x="4949704" y="-827156"/>
          <a:ext cx="5661247" cy="731740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rtl="0" eaLnBrk="1" latinLnBrk="0" hangingPunct="1">
            <a:lnSpc>
              <a:spcPct val="90000"/>
            </a:lnSpc>
            <a:spcBef>
              <a:spcPct val="0"/>
            </a:spcBef>
            <a:spcAft>
              <a:spcPct val="15000"/>
            </a:spcAft>
            <a:buChar char="••"/>
          </a:pPr>
          <a:r>
            <a:rPr lang="en-US" sz="2800" kern="1200" dirty="0"/>
            <a:t>Depending on the size of your development team, multiple pain points can be addressed simultaneously</a:t>
          </a:r>
          <a:endParaRPr lang="en-ZA" sz="2800" kern="1200" dirty="0"/>
        </a:p>
        <a:p>
          <a:pPr marL="285750" lvl="1" indent="-285750" algn="l" defTabSz="1244600" rtl="0" eaLnBrk="1" latinLnBrk="0" hangingPunct="1">
            <a:lnSpc>
              <a:spcPct val="90000"/>
            </a:lnSpc>
            <a:spcBef>
              <a:spcPct val="0"/>
            </a:spcBef>
            <a:spcAft>
              <a:spcPct val="15000"/>
            </a:spcAft>
            <a:buChar char="••"/>
          </a:pPr>
          <a:r>
            <a:rPr lang="en-US" sz="2800" kern="1200" dirty="0"/>
            <a:t>Can be addressed side-by-side with legacy development efforts</a:t>
          </a:r>
          <a:endParaRPr lang="en-ZA" sz="2800" kern="1200" dirty="0"/>
        </a:p>
        <a:p>
          <a:pPr marL="285750" lvl="1" indent="-285750" algn="l" defTabSz="1244600" rtl="0" eaLnBrk="1" latinLnBrk="0" hangingPunct="1">
            <a:lnSpc>
              <a:spcPct val="90000"/>
            </a:lnSpc>
            <a:spcBef>
              <a:spcPct val="0"/>
            </a:spcBef>
            <a:spcAft>
              <a:spcPct val="15000"/>
            </a:spcAft>
            <a:buChar char="••"/>
          </a:pPr>
          <a:r>
            <a:rPr lang="en-US" sz="2800" kern="1200" dirty="0"/>
            <a:t>Pace of implementation can be scaled up or down as required</a:t>
          </a:r>
          <a:endParaRPr lang="en-ZA" sz="2800" kern="1200" dirty="0"/>
        </a:p>
        <a:p>
          <a:pPr marL="285750" lvl="1" indent="-285750" algn="l" defTabSz="1244600" rtl="0" eaLnBrk="1" latinLnBrk="0" hangingPunct="1">
            <a:lnSpc>
              <a:spcPct val="90000"/>
            </a:lnSpc>
            <a:spcBef>
              <a:spcPct val="0"/>
            </a:spcBef>
            <a:spcAft>
              <a:spcPct val="15000"/>
            </a:spcAft>
            <a:buChar char="••"/>
          </a:pPr>
          <a:r>
            <a:rPr lang="en-US" sz="2800" kern="1200" dirty="0"/>
            <a:t>Easier to manage cost, budget and risk when working in smaller increments</a:t>
          </a:r>
          <a:endParaRPr lang="en-ZA" sz="2800" kern="1200" dirty="0"/>
        </a:p>
        <a:p>
          <a:pPr marL="285750" lvl="1" indent="-285750" algn="l" defTabSz="1244600" rtl="0" eaLnBrk="1" latinLnBrk="0" hangingPunct="1">
            <a:lnSpc>
              <a:spcPct val="90000"/>
            </a:lnSpc>
            <a:spcBef>
              <a:spcPct val="0"/>
            </a:spcBef>
            <a:spcAft>
              <a:spcPct val="15000"/>
            </a:spcAft>
            <a:buChar char="••"/>
          </a:pPr>
          <a:r>
            <a:rPr lang="en-US" sz="2800" kern="1200" dirty="0"/>
            <a:t>Incrementally derive earlier benefits from the project  </a:t>
          </a:r>
          <a:endParaRPr lang="en-ZA" sz="2800" kern="1200" dirty="0"/>
        </a:p>
      </dsp:txBody>
      <dsp:txXfrm rot="-5400000">
        <a:off x="4121627" y="277280"/>
        <a:ext cx="7041043" cy="5108529"/>
      </dsp:txXfrm>
    </dsp:sp>
    <dsp:sp modelId="{FA011398-A5DC-42B6-9EAE-2F7D82EE3B61}">
      <dsp:nvSpPr>
        <dsp:cNvPr id="0" name=""/>
        <dsp:cNvSpPr/>
      </dsp:nvSpPr>
      <dsp:spPr>
        <a:xfrm>
          <a:off x="5588" y="146554"/>
          <a:ext cx="4116038" cy="53699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rtl="0" eaLnBrk="1" latinLnBrk="0" hangingPunct="1">
            <a:lnSpc>
              <a:spcPct val="90000"/>
            </a:lnSpc>
            <a:spcBef>
              <a:spcPct val="0"/>
            </a:spcBef>
            <a:spcAft>
              <a:spcPct val="35000"/>
            </a:spcAft>
            <a:buClrTx/>
            <a:buSzPts val="2000"/>
            <a:buFont typeface="Arial" panose="020B0604020202020204" pitchFamily="34" charset="0"/>
            <a:buNone/>
          </a:pPr>
          <a:r>
            <a:rPr lang="en-US" sz="6500" b="1" kern="1200" dirty="0"/>
            <a:t>Benefits</a:t>
          </a:r>
          <a:endParaRPr lang="en-ZA" sz="6500" kern="1200" dirty="0"/>
        </a:p>
      </dsp:txBody>
      <dsp:txXfrm>
        <a:off x="206516" y="347482"/>
        <a:ext cx="3714182" cy="496812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529EA-F3A7-41D0-8995-AE7D417B7CF8}">
      <dsp:nvSpPr>
        <dsp:cNvPr id="0" name=""/>
        <dsp:cNvSpPr/>
      </dsp:nvSpPr>
      <dsp:spPr>
        <a:xfrm>
          <a:off x="0" y="728"/>
          <a:ext cx="11563350" cy="71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eaLnBrk="1" latinLnBrk="0" hangingPunct="1">
            <a:lnSpc>
              <a:spcPct val="90000"/>
            </a:lnSpc>
            <a:spcBef>
              <a:spcPct val="0"/>
            </a:spcBef>
            <a:spcAft>
              <a:spcPct val="35000"/>
            </a:spcAft>
          </a:pPr>
          <a:r>
            <a:rPr lang="en-US" sz="2800" b="1" kern="1200" dirty="0"/>
            <a:t>Benefits, Risks and Challenges of Incremental Modernization</a:t>
          </a:r>
          <a:endParaRPr lang="en-ZA" sz="2800" kern="1200" dirty="0"/>
        </a:p>
      </dsp:txBody>
      <dsp:txXfrm>
        <a:off x="34726" y="35454"/>
        <a:ext cx="11493898" cy="64190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F6599F-140A-4DB5-9553-22B6A92DD4B0}">
      <dsp:nvSpPr>
        <dsp:cNvPr id="0" name=""/>
        <dsp:cNvSpPr/>
      </dsp:nvSpPr>
      <dsp:spPr>
        <a:xfrm rot="5400000">
          <a:off x="5393717" y="-838027"/>
          <a:ext cx="4777245" cy="7324555"/>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64770" rIns="129540" bIns="64770" numCol="1" spcCol="1270" anchor="ctr" anchorCtr="0">
          <a:noAutofit/>
        </a:bodyPr>
        <a:lstStyle/>
        <a:p>
          <a:pPr marL="285750" lvl="1" indent="-285750" algn="l" defTabSz="1511300" rtl="0" eaLnBrk="1" latinLnBrk="0" hangingPunct="1">
            <a:lnSpc>
              <a:spcPct val="90000"/>
            </a:lnSpc>
            <a:spcBef>
              <a:spcPct val="0"/>
            </a:spcBef>
            <a:spcAft>
              <a:spcPct val="15000"/>
            </a:spcAft>
            <a:buChar char="••"/>
          </a:pPr>
          <a:r>
            <a:rPr lang="en-US" sz="3400" kern="1200" dirty="0"/>
            <a:t>Once started and deployed you are committed, not financially viable to undo efforts</a:t>
          </a:r>
          <a:endParaRPr lang="en-ZA" sz="3400" kern="1200" dirty="0"/>
        </a:p>
        <a:p>
          <a:pPr marL="285750" lvl="1" indent="-285750" algn="l" defTabSz="1511300" rtl="0" eaLnBrk="1" latinLnBrk="0" hangingPunct="1">
            <a:lnSpc>
              <a:spcPct val="90000"/>
            </a:lnSpc>
            <a:spcBef>
              <a:spcPct val="0"/>
            </a:spcBef>
            <a:spcAft>
              <a:spcPct val="15000"/>
            </a:spcAft>
            <a:buChar char="••"/>
          </a:pPr>
          <a:r>
            <a:rPr lang="en-US" sz="3400" kern="1200" dirty="0"/>
            <a:t>Development efforts on the legacy system must be controlled</a:t>
          </a:r>
          <a:endParaRPr lang="en-ZA" sz="3400" kern="1200" dirty="0"/>
        </a:p>
        <a:p>
          <a:pPr marL="285750" lvl="1" indent="-285750" algn="l" defTabSz="1511300" rtl="0" eaLnBrk="1" latinLnBrk="0" hangingPunct="1">
            <a:lnSpc>
              <a:spcPct val="90000"/>
            </a:lnSpc>
            <a:spcBef>
              <a:spcPct val="0"/>
            </a:spcBef>
            <a:spcAft>
              <a:spcPct val="15000"/>
            </a:spcAft>
            <a:buChar char="••"/>
          </a:pPr>
          <a:r>
            <a:rPr lang="en-US" sz="3400" kern="1200" dirty="0"/>
            <a:t>Possible training and skillset required by current development team</a:t>
          </a:r>
          <a:endParaRPr lang="en-ZA" sz="3400" kern="1200" dirty="0"/>
        </a:p>
        <a:p>
          <a:pPr marL="285750" lvl="1" indent="-285750" algn="l" defTabSz="1511300" rtl="0" eaLnBrk="1" latinLnBrk="0" hangingPunct="1">
            <a:lnSpc>
              <a:spcPct val="90000"/>
            </a:lnSpc>
            <a:spcBef>
              <a:spcPct val="0"/>
            </a:spcBef>
            <a:spcAft>
              <a:spcPct val="15000"/>
            </a:spcAft>
            <a:buChar char="••"/>
          </a:pPr>
          <a:r>
            <a:rPr lang="en-US" sz="3400" kern="1200" dirty="0"/>
            <a:t>Development Capacity</a:t>
          </a:r>
          <a:endParaRPr lang="en-ZA" sz="3400" kern="1200" dirty="0"/>
        </a:p>
      </dsp:txBody>
      <dsp:txXfrm rot="-5400000">
        <a:off x="4120062" y="668834"/>
        <a:ext cx="7091349" cy="4310833"/>
      </dsp:txXfrm>
    </dsp:sp>
    <dsp:sp modelId="{2827C883-9218-4B52-9527-3228FF3529B4}">
      <dsp:nvSpPr>
        <dsp:cNvPr id="0" name=""/>
        <dsp:cNvSpPr/>
      </dsp:nvSpPr>
      <dsp:spPr>
        <a:xfrm>
          <a:off x="0" y="0"/>
          <a:ext cx="4120062" cy="566308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rtl="0" eaLnBrk="1" latinLnBrk="0" hangingPunct="1">
            <a:lnSpc>
              <a:spcPct val="90000"/>
            </a:lnSpc>
            <a:spcBef>
              <a:spcPct val="0"/>
            </a:spcBef>
            <a:spcAft>
              <a:spcPct val="35000"/>
            </a:spcAft>
          </a:pPr>
          <a:r>
            <a:rPr lang="en-US" sz="6500" b="1" kern="1200" dirty="0"/>
            <a:t>Risks</a:t>
          </a:r>
          <a:endParaRPr lang="en-ZA" sz="6500" kern="1200" dirty="0"/>
        </a:p>
      </dsp:txBody>
      <dsp:txXfrm>
        <a:off x="201125" y="201125"/>
        <a:ext cx="3717812" cy="526083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529EA-F3A7-41D0-8995-AE7D417B7CF8}">
      <dsp:nvSpPr>
        <dsp:cNvPr id="0" name=""/>
        <dsp:cNvSpPr/>
      </dsp:nvSpPr>
      <dsp:spPr>
        <a:xfrm>
          <a:off x="0" y="728"/>
          <a:ext cx="11563350" cy="71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eaLnBrk="1" latinLnBrk="0" hangingPunct="1">
            <a:lnSpc>
              <a:spcPct val="90000"/>
            </a:lnSpc>
            <a:spcBef>
              <a:spcPct val="0"/>
            </a:spcBef>
            <a:spcAft>
              <a:spcPct val="35000"/>
            </a:spcAft>
          </a:pPr>
          <a:r>
            <a:rPr lang="en-US" sz="2800" b="1" kern="1200" dirty="0"/>
            <a:t>Benefits, Risks and Challenges of Incremental Modernization</a:t>
          </a:r>
          <a:endParaRPr lang="en-ZA" sz="2800" kern="1200" dirty="0"/>
        </a:p>
      </dsp:txBody>
      <dsp:txXfrm>
        <a:off x="34726" y="35454"/>
        <a:ext cx="11493898" cy="64190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BBA14E-FF2A-47C6-B1DD-7249A0B41558}">
      <dsp:nvSpPr>
        <dsp:cNvPr id="0" name=""/>
        <dsp:cNvSpPr/>
      </dsp:nvSpPr>
      <dsp:spPr>
        <a:xfrm rot="5400000">
          <a:off x="4949253" y="-827156"/>
          <a:ext cx="5662149" cy="731740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rtl="0" eaLnBrk="1" latinLnBrk="0" hangingPunct="1">
            <a:lnSpc>
              <a:spcPct val="90000"/>
            </a:lnSpc>
            <a:spcBef>
              <a:spcPct val="0"/>
            </a:spcBef>
            <a:spcAft>
              <a:spcPct val="15000"/>
            </a:spcAft>
            <a:buChar char="••"/>
          </a:pPr>
          <a:r>
            <a:rPr lang="en-US" sz="2700" kern="1200" dirty="0"/>
            <a:t>Development resources and skillsets</a:t>
          </a:r>
          <a:endParaRPr lang="en-ZA" sz="2700" kern="1200" dirty="0"/>
        </a:p>
        <a:p>
          <a:pPr marL="228600" lvl="1" indent="-228600" algn="l" defTabSz="1200150" rtl="0" eaLnBrk="1" latinLnBrk="0" hangingPunct="1">
            <a:lnSpc>
              <a:spcPct val="90000"/>
            </a:lnSpc>
            <a:spcBef>
              <a:spcPct val="0"/>
            </a:spcBef>
            <a:spcAft>
              <a:spcPct val="15000"/>
            </a:spcAft>
            <a:buChar char="••"/>
          </a:pPr>
          <a:r>
            <a:rPr lang="en-US" sz="2700" kern="1200" dirty="0"/>
            <a:t>Development and Deployment</a:t>
          </a:r>
          <a:endParaRPr lang="en-ZA" sz="2700" kern="1200" dirty="0"/>
        </a:p>
        <a:p>
          <a:pPr marL="457200" lvl="2" indent="-228600" algn="l" defTabSz="1200150" rtl="0" eaLnBrk="1" latinLnBrk="0" hangingPunct="1">
            <a:lnSpc>
              <a:spcPct val="90000"/>
            </a:lnSpc>
            <a:spcBef>
              <a:spcPct val="0"/>
            </a:spcBef>
            <a:spcAft>
              <a:spcPct val="15000"/>
            </a:spcAft>
            <a:buChar char="••"/>
          </a:pPr>
          <a:r>
            <a:rPr lang="en-US" sz="2700" kern="1200" dirty="0"/>
            <a:t>Bridging frameworks to provide unified functionality to end-users</a:t>
          </a:r>
          <a:endParaRPr lang="en-ZA" sz="2700" kern="1200" dirty="0"/>
        </a:p>
        <a:p>
          <a:pPr marL="457200" lvl="2" indent="-228600" algn="l" defTabSz="1200150" rtl="0" eaLnBrk="1" latinLnBrk="0" hangingPunct="1">
            <a:lnSpc>
              <a:spcPct val="90000"/>
            </a:lnSpc>
            <a:spcBef>
              <a:spcPct val="0"/>
            </a:spcBef>
            <a:spcAft>
              <a:spcPct val="15000"/>
            </a:spcAft>
            <a:buChar char="••"/>
          </a:pPr>
          <a:r>
            <a:rPr lang="en-US" sz="2700" kern="1200" dirty="0"/>
            <a:t>Bundling Legacy and Modernized code into single package for testing and deployment</a:t>
          </a:r>
          <a:endParaRPr lang="en-ZA" sz="2700" kern="1200" dirty="0"/>
        </a:p>
        <a:p>
          <a:pPr marL="457200" lvl="2" indent="-228600" algn="l" defTabSz="1200150" rtl="0" eaLnBrk="1" latinLnBrk="0" hangingPunct="1">
            <a:lnSpc>
              <a:spcPct val="90000"/>
            </a:lnSpc>
            <a:spcBef>
              <a:spcPct val="0"/>
            </a:spcBef>
            <a:spcAft>
              <a:spcPct val="15000"/>
            </a:spcAft>
            <a:buChar char="••"/>
          </a:pPr>
          <a:r>
            <a:rPr lang="en-US" sz="2700" kern="1200" dirty="0"/>
            <a:t>Development support for Testing and Support departments</a:t>
          </a:r>
          <a:endParaRPr lang="en-ZA" sz="2700" kern="1200" dirty="0"/>
        </a:p>
        <a:p>
          <a:pPr marL="228600" lvl="1" indent="-228600" algn="l" defTabSz="1200150" rtl="0" eaLnBrk="1" latinLnBrk="0" hangingPunct="1">
            <a:lnSpc>
              <a:spcPct val="90000"/>
            </a:lnSpc>
            <a:spcBef>
              <a:spcPct val="0"/>
            </a:spcBef>
            <a:spcAft>
              <a:spcPct val="15000"/>
            </a:spcAft>
            <a:buChar char="••"/>
          </a:pPr>
          <a:r>
            <a:rPr lang="en-US" sz="2700" kern="1200" dirty="0"/>
            <a:t>Knowledge base and documentation of standards and methodologies</a:t>
          </a:r>
          <a:endParaRPr lang="en-ZA" sz="2700" kern="1200" dirty="0"/>
        </a:p>
        <a:p>
          <a:pPr marL="228600" lvl="1" indent="-228600" algn="l" defTabSz="1200150" rtl="0" eaLnBrk="1" latinLnBrk="0" hangingPunct="1">
            <a:lnSpc>
              <a:spcPct val="90000"/>
            </a:lnSpc>
            <a:spcBef>
              <a:spcPct val="0"/>
            </a:spcBef>
            <a:spcAft>
              <a:spcPct val="15000"/>
            </a:spcAft>
            <a:buChar char="••"/>
          </a:pPr>
          <a:r>
            <a:rPr lang="en-US" sz="2700" b="1" kern="1200" dirty="0"/>
            <a:t>Constantly reviewing what has been done and improve where possible – lesson’s learnt</a:t>
          </a:r>
          <a:endParaRPr lang="en-ZA" sz="2700" kern="1200" dirty="0"/>
        </a:p>
      </dsp:txBody>
      <dsp:txXfrm rot="-5400000">
        <a:off x="4121627" y="276873"/>
        <a:ext cx="7040999" cy="5109343"/>
      </dsp:txXfrm>
    </dsp:sp>
    <dsp:sp modelId="{F2E723E4-8AFE-4FB1-963B-19DDFA7B12D7}">
      <dsp:nvSpPr>
        <dsp:cNvPr id="0" name=""/>
        <dsp:cNvSpPr/>
      </dsp:nvSpPr>
      <dsp:spPr>
        <a:xfrm>
          <a:off x="5588" y="871031"/>
          <a:ext cx="4116038" cy="39210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114300" rIns="228600" bIns="114300" numCol="1" spcCol="1270" anchor="ctr" anchorCtr="0">
          <a:noAutofit/>
        </a:bodyPr>
        <a:lstStyle/>
        <a:p>
          <a:pPr lvl="0" algn="ctr" defTabSz="2667000" rtl="0" eaLnBrk="1" latinLnBrk="0" hangingPunct="1">
            <a:lnSpc>
              <a:spcPct val="90000"/>
            </a:lnSpc>
            <a:spcBef>
              <a:spcPct val="0"/>
            </a:spcBef>
            <a:spcAft>
              <a:spcPct val="35000"/>
            </a:spcAft>
          </a:pPr>
          <a:r>
            <a:rPr lang="en-US" sz="6000" b="1" kern="1200" dirty="0"/>
            <a:t>Challenges</a:t>
          </a:r>
          <a:endParaRPr lang="en-ZA" sz="6000" kern="1200" dirty="0"/>
        </a:p>
      </dsp:txBody>
      <dsp:txXfrm>
        <a:off x="196997" y="1062440"/>
        <a:ext cx="3733220" cy="353820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BED938-9FF6-4618-B021-AAAD695FFEF3}">
      <dsp:nvSpPr>
        <dsp:cNvPr id="0" name=""/>
        <dsp:cNvSpPr/>
      </dsp:nvSpPr>
      <dsp:spPr>
        <a:xfrm>
          <a:off x="0" y="728"/>
          <a:ext cx="11563350" cy="71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eaLnBrk="1" latinLnBrk="0" hangingPunct="1">
            <a:lnSpc>
              <a:spcPct val="90000"/>
            </a:lnSpc>
            <a:spcBef>
              <a:spcPct val="0"/>
            </a:spcBef>
            <a:spcAft>
              <a:spcPct val="35000"/>
            </a:spcAft>
          </a:pPr>
          <a:r>
            <a:rPr lang="en-US" sz="2800" b="1" kern="1200" dirty="0"/>
            <a:t>Complexities</a:t>
          </a:r>
          <a:endParaRPr lang="en-ZA" sz="2800" kern="1200" dirty="0"/>
        </a:p>
      </dsp:txBody>
      <dsp:txXfrm>
        <a:off x="34726" y="35454"/>
        <a:ext cx="11493898" cy="64190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93EB91-8D18-4049-975B-BB5EA8A0B36C}">
      <dsp:nvSpPr>
        <dsp:cNvPr id="0" name=""/>
        <dsp:cNvSpPr/>
      </dsp:nvSpPr>
      <dsp:spPr>
        <a:xfrm>
          <a:off x="0" y="381"/>
          <a:ext cx="11563350" cy="7120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a:t>Complexities - Toolset Considerations</a:t>
          </a:r>
          <a:r>
            <a:rPr lang="en-US" sz="1700" b="1" kern="1200" dirty="0"/>
            <a:t/>
          </a:r>
          <a:br>
            <a:rPr lang="en-US" sz="1700" b="1" kern="1200" dirty="0"/>
          </a:br>
          <a:r>
            <a:rPr lang="en-US" sz="1700" kern="1200" dirty="0"/>
            <a:t> </a:t>
          </a:r>
          <a:endParaRPr lang="en-ZA" sz="1700" kern="1200" dirty="0"/>
        </a:p>
      </dsp:txBody>
      <dsp:txXfrm>
        <a:off x="34760" y="35141"/>
        <a:ext cx="11493830" cy="64253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60D56E-9133-46C7-B7B3-40A00ACE0703}">
      <dsp:nvSpPr>
        <dsp:cNvPr id="0" name=""/>
        <dsp:cNvSpPr/>
      </dsp:nvSpPr>
      <dsp:spPr>
        <a:xfrm>
          <a:off x="0" y="381"/>
          <a:ext cx="11563350" cy="7120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a:t>Complexities – Development Environment and Deployment</a:t>
          </a:r>
          <a:r>
            <a:rPr lang="en-US" sz="1700" b="1" kern="1200" dirty="0"/>
            <a:t/>
          </a:r>
          <a:br>
            <a:rPr lang="en-US" sz="1700" b="1" kern="1200" dirty="0"/>
          </a:br>
          <a:r>
            <a:rPr lang="en-US" sz="1700" kern="1200" dirty="0"/>
            <a:t> </a:t>
          </a:r>
          <a:endParaRPr lang="en-ZA" sz="1700" kern="1200" dirty="0"/>
        </a:p>
      </dsp:txBody>
      <dsp:txXfrm>
        <a:off x="34760" y="35141"/>
        <a:ext cx="11493830" cy="64253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254D88-5144-4A3F-A752-588D190A54F0}">
      <dsp:nvSpPr>
        <dsp:cNvPr id="0" name=""/>
        <dsp:cNvSpPr/>
      </dsp:nvSpPr>
      <dsp:spPr>
        <a:xfrm>
          <a:off x="0" y="381"/>
          <a:ext cx="11563350" cy="7120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a:t>Complexities - Roadmap Planning and Resource Management</a:t>
          </a:r>
          <a:r>
            <a:rPr lang="en-US" sz="1700" b="1" kern="1200" dirty="0"/>
            <a:t/>
          </a:r>
          <a:br>
            <a:rPr lang="en-US" sz="1700" b="1" kern="1200" dirty="0"/>
          </a:br>
          <a:r>
            <a:rPr lang="en-US" sz="1700" kern="1200" dirty="0"/>
            <a:t> </a:t>
          </a:r>
          <a:endParaRPr lang="en-ZA" sz="1700" kern="1200" dirty="0"/>
        </a:p>
      </dsp:txBody>
      <dsp:txXfrm>
        <a:off x="34760" y="35141"/>
        <a:ext cx="11493830" cy="64253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48DE5-A821-4D98-A8C2-BB0B94CAA399}">
      <dsp:nvSpPr>
        <dsp:cNvPr id="0" name=""/>
        <dsp:cNvSpPr/>
      </dsp:nvSpPr>
      <dsp:spPr>
        <a:xfrm>
          <a:off x="0" y="381"/>
          <a:ext cx="11563350" cy="7120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a:t>Complexities – Merging Modernized code into daily business </a:t>
          </a:r>
          <a:r>
            <a:rPr lang="en-US" sz="1700" b="1" kern="1200" dirty="0"/>
            <a:t/>
          </a:r>
          <a:br>
            <a:rPr lang="en-US" sz="1700" b="1" kern="1200" dirty="0"/>
          </a:br>
          <a:r>
            <a:rPr lang="en-US" sz="1700" kern="1200" dirty="0"/>
            <a:t> </a:t>
          </a:r>
          <a:endParaRPr lang="en-ZA" sz="1700" kern="1200" dirty="0"/>
        </a:p>
      </dsp:txBody>
      <dsp:txXfrm>
        <a:off x="34760" y="35141"/>
        <a:ext cx="11493830" cy="642534"/>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733935-654E-4F1A-90FE-9DF6FF121284}">
      <dsp:nvSpPr>
        <dsp:cNvPr id="0" name=""/>
        <dsp:cNvSpPr/>
      </dsp:nvSpPr>
      <dsp:spPr>
        <a:xfrm>
          <a:off x="0" y="110"/>
          <a:ext cx="11563350" cy="4353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eaLnBrk="1" latinLnBrk="0" hangingPunct="1">
            <a:lnSpc>
              <a:spcPct val="90000"/>
            </a:lnSpc>
            <a:spcBef>
              <a:spcPct val="0"/>
            </a:spcBef>
            <a:spcAft>
              <a:spcPct val="35000"/>
            </a:spcAft>
          </a:pPr>
          <a:r>
            <a:rPr lang="en-US" sz="2800" b="1" kern="1200" dirty="0"/>
            <a:t>Where are we now?</a:t>
          </a:r>
          <a:endParaRPr lang="en-ZA" sz="2800" kern="1200" dirty="0"/>
        </a:p>
      </dsp:txBody>
      <dsp:txXfrm>
        <a:off x="21254" y="21364"/>
        <a:ext cx="11520842" cy="39288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F5959-961D-42BE-B50F-994CCC1DBCA6}">
      <dsp:nvSpPr>
        <dsp:cNvPr id="0" name=""/>
        <dsp:cNvSpPr/>
      </dsp:nvSpPr>
      <dsp:spPr>
        <a:xfrm rot="5400000">
          <a:off x="5170199" y="-928201"/>
          <a:ext cx="5385755" cy="740054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rtl="0" eaLnBrk="1" latinLnBrk="0" hangingPunct="1">
            <a:lnSpc>
              <a:spcPct val="90000"/>
            </a:lnSpc>
            <a:spcBef>
              <a:spcPct val="0"/>
            </a:spcBef>
            <a:spcAft>
              <a:spcPct val="15000"/>
            </a:spcAft>
            <a:buChar char="••"/>
          </a:pPr>
          <a:r>
            <a:rPr lang="en-US" sz="2400" kern="1200" dirty="0"/>
            <a:t>Upgraded production environments to OE 11.5</a:t>
          </a:r>
          <a:endParaRPr lang="en-ZA" sz="2400" kern="1200" dirty="0"/>
        </a:p>
        <a:p>
          <a:pPr marL="457200" lvl="2" indent="-228600" algn="l" defTabSz="1066800" rtl="0" eaLnBrk="1" latinLnBrk="0" hangingPunct="1">
            <a:lnSpc>
              <a:spcPct val="90000"/>
            </a:lnSpc>
            <a:spcBef>
              <a:spcPct val="0"/>
            </a:spcBef>
            <a:spcAft>
              <a:spcPct val="15000"/>
            </a:spcAft>
            <a:buChar char="••"/>
          </a:pPr>
          <a:r>
            <a:rPr lang="en-US" sz="2400" kern="1200" dirty="0"/>
            <a:t>Implemented a “mostly” automated process that will allow upgrades of </a:t>
          </a:r>
          <a:r>
            <a:rPr lang="en-US" sz="2400" kern="1200" dirty="0" err="1"/>
            <a:t>OpenEdge</a:t>
          </a:r>
          <a:r>
            <a:rPr lang="en-US" sz="2400" kern="1200" dirty="0"/>
            <a:t> without much disruption to end-users</a:t>
          </a:r>
          <a:endParaRPr lang="en-ZA" sz="2400" kern="1200" dirty="0"/>
        </a:p>
        <a:p>
          <a:pPr marL="228600" lvl="1" indent="-228600" algn="l" defTabSz="1066800" rtl="0" eaLnBrk="1" latinLnBrk="0" hangingPunct="1">
            <a:lnSpc>
              <a:spcPct val="90000"/>
            </a:lnSpc>
            <a:spcBef>
              <a:spcPct val="0"/>
            </a:spcBef>
            <a:spcAft>
              <a:spcPct val="15000"/>
            </a:spcAft>
            <a:buChar char="••"/>
          </a:pPr>
          <a:r>
            <a:rPr lang="en-ZA" sz="2400" kern="1200" dirty="0" smtClean="0"/>
            <a:t>Upgraded development environment to OE 11.6</a:t>
          </a:r>
          <a:endParaRPr lang="en-ZA" sz="2400" kern="1200" dirty="0"/>
        </a:p>
        <a:p>
          <a:pPr marL="457200" lvl="2" indent="-228600" algn="l" defTabSz="1066800" rtl="0" eaLnBrk="1" latinLnBrk="0" hangingPunct="1">
            <a:lnSpc>
              <a:spcPct val="90000"/>
            </a:lnSpc>
            <a:spcBef>
              <a:spcPct val="0"/>
            </a:spcBef>
            <a:spcAft>
              <a:spcPct val="15000"/>
            </a:spcAft>
            <a:buChar char="••"/>
          </a:pPr>
          <a:endParaRPr lang="en-ZA" sz="2400" kern="1200" dirty="0"/>
        </a:p>
        <a:p>
          <a:pPr marL="228600" lvl="1" indent="-228600" algn="l" defTabSz="1066800" rtl="0" eaLnBrk="1" latinLnBrk="0" hangingPunct="1">
            <a:lnSpc>
              <a:spcPct val="90000"/>
            </a:lnSpc>
            <a:spcBef>
              <a:spcPct val="0"/>
            </a:spcBef>
            <a:spcAft>
              <a:spcPct val="15000"/>
            </a:spcAft>
            <a:buChar char="••"/>
          </a:pPr>
          <a:r>
            <a:rPr lang="en-US" sz="2400" kern="1200" dirty="0"/>
            <a:t>Automated deployment from development to production</a:t>
          </a:r>
          <a:endParaRPr lang="en-ZA" sz="2400" kern="1200" dirty="0"/>
        </a:p>
        <a:p>
          <a:pPr marL="228600" lvl="1" indent="-228600" algn="l" defTabSz="1066800" rtl="0" eaLnBrk="1" latinLnBrk="0" hangingPunct="1">
            <a:lnSpc>
              <a:spcPct val="90000"/>
            </a:lnSpc>
            <a:spcBef>
              <a:spcPct val="0"/>
            </a:spcBef>
            <a:spcAft>
              <a:spcPct val="15000"/>
            </a:spcAft>
            <a:buChar char="••"/>
          </a:pPr>
          <a:endParaRPr lang="en-ZA" sz="2400" kern="1200" dirty="0"/>
        </a:p>
        <a:p>
          <a:pPr marL="228600" lvl="1" indent="-228600" algn="l" defTabSz="1066800" rtl="0" eaLnBrk="1" latinLnBrk="0" hangingPunct="1">
            <a:lnSpc>
              <a:spcPct val="90000"/>
            </a:lnSpc>
            <a:spcBef>
              <a:spcPct val="0"/>
            </a:spcBef>
            <a:spcAft>
              <a:spcPct val="15000"/>
            </a:spcAft>
            <a:buChar char="••"/>
          </a:pPr>
          <a:r>
            <a:rPr lang="en-US" sz="2400" kern="1200" dirty="0"/>
            <a:t>Designed and implemented the framework and platform for future incremental modernization efforts</a:t>
          </a:r>
          <a:endParaRPr lang="en-ZA" sz="2400" kern="1200" dirty="0"/>
        </a:p>
        <a:p>
          <a:pPr marL="457200" lvl="2" indent="-228600" algn="l" defTabSz="1066800" rtl="0" eaLnBrk="1" latinLnBrk="0" hangingPunct="1">
            <a:lnSpc>
              <a:spcPct val="90000"/>
            </a:lnSpc>
            <a:spcBef>
              <a:spcPct val="0"/>
            </a:spcBef>
            <a:spcAft>
              <a:spcPct val="15000"/>
            </a:spcAft>
            <a:buChar char="••"/>
          </a:pPr>
          <a:r>
            <a:rPr lang="en-US" sz="2400" kern="1200"/>
            <a:t>Currently a small team is actively working at modernizing legacy components</a:t>
          </a:r>
          <a:endParaRPr lang="en-ZA" sz="2400" kern="1200"/>
        </a:p>
      </dsp:txBody>
      <dsp:txXfrm rot="-5400000">
        <a:off x="4162806" y="342104"/>
        <a:ext cx="7137632" cy="4859933"/>
      </dsp:txXfrm>
    </dsp:sp>
    <dsp:sp modelId="{126E2DAF-3C15-4F07-A113-A9D880319A57}">
      <dsp:nvSpPr>
        <dsp:cNvPr id="0" name=""/>
        <dsp:cNvSpPr/>
      </dsp:nvSpPr>
      <dsp:spPr>
        <a:xfrm>
          <a:off x="0" y="0"/>
          <a:ext cx="4162805" cy="55441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rtl="0" eaLnBrk="1" latinLnBrk="0" hangingPunct="1">
            <a:lnSpc>
              <a:spcPct val="90000"/>
            </a:lnSpc>
            <a:spcBef>
              <a:spcPct val="0"/>
            </a:spcBef>
            <a:spcAft>
              <a:spcPct val="35000"/>
            </a:spcAft>
            <a:buClrTx/>
            <a:buSzPts val="2400"/>
            <a:buFont typeface="Arial" panose="020B0604020202020204" pitchFamily="34" charset="0"/>
            <a:buNone/>
          </a:pPr>
          <a:r>
            <a:rPr lang="en-US" sz="6500" b="1" kern="1200" dirty="0"/>
            <a:t>What did we achieve</a:t>
          </a:r>
          <a:endParaRPr lang="en-ZA" sz="6500" kern="1200" dirty="0"/>
        </a:p>
      </dsp:txBody>
      <dsp:txXfrm>
        <a:off x="203211" y="203211"/>
        <a:ext cx="3756383" cy="5137718"/>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733935-654E-4F1A-90FE-9DF6FF121284}">
      <dsp:nvSpPr>
        <dsp:cNvPr id="0" name=""/>
        <dsp:cNvSpPr/>
      </dsp:nvSpPr>
      <dsp:spPr>
        <a:xfrm>
          <a:off x="0" y="110"/>
          <a:ext cx="11563350" cy="4353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eaLnBrk="1" latinLnBrk="0" hangingPunct="1">
            <a:lnSpc>
              <a:spcPct val="90000"/>
            </a:lnSpc>
            <a:spcBef>
              <a:spcPct val="0"/>
            </a:spcBef>
            <a:spcAft>
              <a:spcPct val="35000"/>
            </a:spcAft>
          </a:pPr>
          <a:r>
            <a:rPr lang="en-US" sz="2800" b="1" kern="1200" dirty="0"/>
            <a:t>Where are we now?</a:t>
          </a:r>
          <a:endParaRPr lang="en-ZA" sz="2800" kern="1200" dirty="0"/>
        </a:p>
      </dsp:txBody>
      <dsp:txXfrm>
        <a:off x="21254" y="21364"/>
        <a:ext cx="11520842" cy="392882"/>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088224-78F0-4A8F-8378-CF5210ECE697}">
      <dsp:nvSpPr>
        <dsp:cNvPr id="0" name=""/>
        <dsp:cNvSpPr/>
      </dsp:nvSpPr>
      <dsp:spPr>
        <a:xfrm rot="5400000">
          <a:off x="5249414" y="-928201"/>
          <a:ext cx="5227325" cy="740054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rtl="0" eaLnBrk="1" latinLnBrk="0" hangingPunct="1">
            <a:lnSpc>
              <a:spcPct val="90000"/>
            </a:lnSpc>
            <a:spcBef>
              <a:spcPct val="0"/>
            </a:spcBef>
            <a:spcAft>
              <a:spcPct val="15000"/>
            </a:spcAft>
            <a:buChar char="••"/>
          </a:pPr>
          <a:r>
            <a:rPr lang="en-US" sz="2800" kern="1200" dirty="0"/>
            <a:t>The end-users provided very positive feedback on the modernized functionality</a:t>
          </a:r>
          <a:endParaRPr lang="en-ZA" sz="2800" kern="1200" dirty="0"/>
        </a:p>
        <a:p>
          <a:pPr marL="285750" lvl="1" indent="-285750" algn="l" defTabSz="1244600" rtl="0" eaLnBrk="1" latinLnBrk="0" hangingPunct="1">
            <a:lnSpc>
              <a:spcPct val="90000"/>
            </a:lnSpc>
            <a:spcBef>
              <a:spcPct val="0"/>
            </a:spcBef>
            <a:spcAft>
              <a:spcPct val="15000"/>
            </a:spcAft>
            <a:buChar char="••"/>
          </a:pPr>
          <a:endParaRPr lang="en-ZA" sz="2800" kern="1200" dirty="0"/>
        </a:p>
        <a:p>
          <a:pPr marL="285750" lvl="1" indent="-285750" algn="l" defTabSz="1244600" rtl="0" eaLnBrk="1" latinLnBrk="0" hangingPunct="1">
            <a:lnSpc>
              <a:spcPct val="90000"/>
            </a:lnSpc>
            <a:spcBef>
              <a:spcPct val="0"/>
            </a:spcBef>
            <a:spcAft>
              <a:spcPct val="15000"/>
            </a:spcAft>
            <a:buChar char="••"/>
          </a:pPr>
          <a:r>
            <a:rPr lang="en-US" sz="2800" kern="1200" dirty="0"/>
            <a:t>Considering a snapshot of the environment before the modernization project and now, the improvements made have streamlined the development and release process substantially</a:t>
          </a:r>
          <a:endParaRPr lang="en-ZA" sz="2800" kern="1200" dirty="0"/>
        </a:p>
        <a:p>
          <a:pPr marL="285750" lvl="1" indent="-285750" algn="l" defTabSz="1244600" rtl="0" eaLnBrk="1" latinLnBrk="0" hangingPunct="1">
            <a:lnSpc>
              <a:spcPct val="90000"/>
            </a:lnSpc>
            <a:spcBef>
              <a:spcPct val="0"/>
            </a:spcBef>
            <a:spcAft>
              <a:spcPct val="15000"/>
            </a:spcAft>
            <a:buChar char="••"/>
          </a:pPr>
          <a:endParaRPr lang="en-ZA" sz="2800" kern="1200" dirty="0"/>
        </a:p>
        <a:p>
          <a:pPr marL="285750" lvl="1" indent="-285750" algn="l" defTabSz="1244600" rtl="0" eaLnBrk="1" latinLnBrk="0" hangingPunct="1">
            <a:lnSpc>
              <a:spcPct val="90000"/>
            </a:lnSpc>
            <a:spcBef>
              <a:spcPct val="0"/>
            </a:spcBef>
            <a:spcAft>
              <a:spcPct val="15000"/>
            </a:spcAft>
            <a:buChar char="••"/>
          </a:pPr>
          <a:r>
            <a:rPr lang="en-US" sz="2800" kern="1200" dirty="0"/>
            <a:t>Fundamentally changing the underlying architecture of the application now allows for easier, more structured integration</a:t>
          </a:r>
          <a:endParaRPr lang="en-ZA" sz="2800" kern="1200" dirty="0"/>
        </a:p>
      </dsp:txBody>
      <dsp:txXfrm rot="-5400000">
        <a:off x="4162806" y="413585"/>
        <a:ext cx="7145366" cy="4716971"/>
      </dsp:txXfrm>
    </dsp:sp>
    <dsp:sp modelId="{95A84D09-1D01-4E36-8CDC-989B66808634}">
      <dsp:nvSpPr>
        <dsp:cNvPr id="0" name=""/>
        <dsp:cNvSpPr/>
      </dsp:nvSpPr>
      <dsp:spPr>
        <a:xfrm>
          <a:off x="0" y="0"/>
          <a:ext cx="4162805" cy="55441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rtl="0" eaLnBrk="1" latinLnBrk="0" hangingPunct="1">
            <a:lnSpc>
              <a:spcPct val="90000"/>
            </a:lnSpc>
            <a:spcBef>
              <a:spcPct val="0"/>
            </a:spcBef>
            <a:spcAft>
              <a:spcPct val="35000"/>
            </a:spcAft>
          </a:pPr>
          <a:r>
            <a:rPr lang="en-US" sz="6500" b="1" kern="1200"/>
            <a:t>Was it worth it</a:t>
          </a:r>
          <a:endParaRPr lang="en-ZA" sz="6500" kern="1200"/>
        </a:p>
      </dsp:txBody>
      <dsp:txXfrm>
        <a:off x="203211" y="203211"/>
        <a:ext cx="3756383" cy="5137718"/>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733935-654E-4F1A-90FE-9DF6FF121284}">
      <dsp:nvSpPr>
        <dsp:cNvPr id="0" name=""/>
        <dsp:cNvSpPr/>
      </dsp:nvSpPr>
      <dsp:spPr>
        <a:xfrm>
          <a:off x="0" y="110"/>
          <a:ext cx="11563350" cy="4353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eaLnBrk="1" latinLnBrk="0" hangingPunct="1">
            <a:lnSpc>
              <a:spcPct val="90000"/>
            </a:lnSpc>
            <a:spcBef>
              <a:spcPct val="0"/>
            </a:spcBef>
            <a:spcAft>
              <a:spcPct val="35000"/>
            </a:spcAft>
          </a:pPr>
          <a:r>
            <a:rPr lang="en-US" sz="2800" b="1" kern="1200" dirty="0"/>
            <a:t>Where are we now?</a:t>
          </a:r>
          <a:endParaRPr lang="en-ZA" sz="2800" kern="1200" dirty="0"/>
        </a:p>
      </dsp:txBody>
      <dsp:txXfrm>
        <a:off x="21254" y="21364"/>
        <a:ext cx="11520842" cy="392882"/>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18A62-5906-4C86-8B9D-20D81D592A99}">
      <dsp:nvSpPr>
        <dsp:cNvPr id="0" name=""/>
        <dsp:cNvSpPr/>
      </dsp:nvSpPr>
      <dsp:spPr>
        <a:xfrm rot="5400000">
          <a:off x="5289009" y="-928201"/>
          <a:ext cx="5148134" cy="740054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rtl="0" eaLnBrk="1" latinLnBrk="0" hangingPunct="1">
            <a:lnSpc>
              <a:spcPct val="90000"/>
            </a:lnSpc>
            <a:spcBef>
              <a:spcPct val="0"/>
            </a:spcBef>
            <a:spcAft>
              <a:spcPct val="15000"/>
            </a:spcAft>
            <a:buChar char="••"/>
          </a:pPr>
          <a:r>
            <a:rPr lang="en-US" sz="2800" kern="1200" dirty="0"/>
            <a:t>Upgrading Legacy development environment from OE10.2.B to OE11</a:t>
          </a:r>
          <a:endParaRPr lang="en-ZA" sz="2800" kern="1200" dirty="0"/>
        </a:p>
        <a:p>
          <a:pPr marL="571500" lvl="2" indent="-285750" algn="l" defTabSz="1244600" rtl="0" eaLnBrk="1" latinLnBrk="0" hangingPunct="1">
            <a:lnSpc>
              <a:spcPct val="90000"/>
            </a:lnSpc>
            <a:spcBef>
              <a:spcPct val="0"/>
            </a:spcBef>
            <a:spcAft>
              <a:spcPct val="15000"/>
            </a:spcAft>
            <a:buChar char="••"/>
          </a:pPr>
          <a:r>
            <a:rPr lang="en-ZA" sz="2800" kern="1200" dirty="0" smtClean="0"/>
            <a:t>Finally this has been resolved, however, it was only done two years down the line, and has caused rework in some areas of deployment</a:t>
          </a:r>
          <a:endParaRPr lang="en-ZA" sz="2800" kern="1200" dirty="0"/>
        </a:p>
        <a:p>
          <a:pPr marL="285750" lvl="1" indent="-285750" algn="l" defTabSz="1244600" rtl="0" eaLnBrk="1" latinLnBrk="0" hangingPunct="1">
            <a:lnSpc>
              <a:spcPct val="90000"/>
            </a:lnSpc>
            <a:spcBef>
              <a:spcPct val="0"/>
            </a:spcBef>
            <a:spcAft>
              <a:spcPct val="15000"/>
            </a:spcAft>
            <a:buChar char="••"/>
          </a:pPr>
          <a:endParaRPr lang="en-ZA" sz="2800" kern="1200" dirty="0"/>
        </a:p>
        <a:p>
          <a:pPr marL="285750" lvl="1" indent="-285750" algn="l" defTabSz="1244600" rtl="0" eaLnBrk="1" latinLnBrk="0" hangingPunct="1">
            <a:lnSpc>
              <a:spcPct val="90000"/>
            </a:lnSpc>
            <a:spcBef>
              <a:spcPct val="0"/>
            </a:spcBef>
            <a:spcAft>
              <a:spcPct val="15000"/>
            </a:spcAft>
            <a:buChar char="••"/>
          </a:pPr>
          <a:r>
            <a:rPr lang="en-US" sz="2800" kern="1200" dirty="0"/>
            <a:t>Minimizing growth in the Legacy code base</a:t>
          </a:r>
          <a:endParaRPr lang="en-ZA" sz="2800" kern="1200" dirty="0"/>
        </a:p>
        <a:p>
          <a:pPr marL="285750" lvl="1" indent="-285750" algn="l" defTabSz="1244600" rtl="0" eaLnBrk="1" latinLnBrk="0" hangingPunct="1">
            <a:lnSpc>
              <a:spcPct val="90000"/>
            </a:lnSpc>
            <a:spcBef>
              <a:spcPct val="0"/>
            </a:spcBef>
            <a:spcAft>
              <a:spcPct val="15000"/>
            </a:spcAft>
            <a:buChar char="••"/>
          </a:pPr>
          <a:endParaRPr lang="en-ZA" sz="2800" kern="1200" dirty="0"/>
        </a:p>
        <a:p>
          <a:pPr marL="285750" lvl="1" indent="-285750" algn="l" defTabSz="1244600" rtl="0" eaLnBrk="1" latinLnBrk="0" hangingPunct="1">
            <a:lnSpc>
              <a:spcPct val="90000"/>
            </a:lnSpc>
            <a:spcBef>
              <a:spcPct val="0"/>
            </a:spcBef>
            <a:spcAft>
              <a:spcPct val="15000"/>
            </a:spcAft>
            <a:buChar char="••"/>
          </a:pPr>
          <a:r>
            <a:rPr lang="en-US" sz="2800" kern="1200" dirty="0"/>
            <a:t>Upskilling development resources in the Legacy Development team</a:t>
          </a:r>
          <a:endParaRPr lang="en-ZA" sz="2800" kern="1200" dirty="0"/>
        </a:p>
      </dsp:txBody>
      <dsp:txXfrm rot="-5400000">
        <a:off x="4162805" y="449315"/>
        <a:ext cx="7149232" cy="4645512"/>
      </dsp:txXfrm>
    </dsp:sp>
    <dsp:sp modelId="{8E4F905E-0D82-4940-ABCE-E6854F294D40}">
      <dsp:nvSpPr>
        <dsp:cNvPr id="0" name=""/>
        <dsp:cNvSpPr/>
      </dsp:nvSpPr>
      <dsp:spPr>
        <a:xfrm>
          <a:off x="0" y="2707"/>
          <a:ext cx="4162805" cy="55387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2410" tIns="116205" rIns="232410" bIns="116205" numCol="1" spcCol="1270" anchor="ctr" anchorCtr="0">
          <a:noAutofit/>
        </a:bodyPr>
        <a:lstStyle/>
        <a:p>
          <a:pPr lvl="0" algn="ctr" defTabSz="2711450" rtl="0" eaLnBrk="1" latinLnBrk="0" hangingPunct="1">
            <a:lnSpc>
              <a:spcPct val="90000"/>
            </a:lnSpc>
            <a:spcBef>
              <a:spcPct val="0"/>
            </a:spcBef>
            <a:spcAft>
              <a:spcPct val="35000"/>
            </a:spcAft>
          </a:pPr>
          <a:r>
            <a:rPr lang="en-US" sz="6100" b="1" kern="1200" dirty="0"/>
            <a:t>Challenges we find difficult to overcome</a:t>
          </a:r>
          <a:endParaRPr lang="en-ZA" sz="6100" kern="1200" dirty="0"/>
        </a:p>
      </dsp:txBody>
      <dsp:txXfrm>
        <a:off x="203211" y="205918"/>
        <a:ext cx="3756383" cy="5132303"/>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059870-C93D-48D5-8749-009DDB2A44E0}">
      <dsp:nvSpPr>
        <dsp:cNvPr id="0" name=""/>
        <dsp:cNvSpPr/>
      </dsp:nvSpPr>
      <dsp:spPr>
        <a:xfrm>
          <a:off x="0" y="728"/>
          <a:ext cx="11563350" cy="71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eaLnBrk="1" latinLnBrk="0" hangingPunct="1">
            <a:lnSpc>
              <a:spcPct val="90000"/>
            </a:lnSpc>
            <a:spcBef>
              <a:spcPct val="0"/>
            </a:spcBef>
            <a:spcAft>
              <a:spcPct val="35000"/>
            </a:spcAft>
          </a:pPr>
          <a:r>
            <a:rPr lang="en-ZA" sz="2800" b="1" kern="1200" dirty="0"/>
            <a:t>Important Considerations</a:t>
          </a:r>
          <a:endParaRPr lang="en-ZA" sz="2800" kern="1200" dirty="0"/>
        </a:p>
      </dsp:txBody>
      <dsp:txXfrm>
        <a:off x="34726" y="35454"/>
        <a:ext cx="11493898" cy="641908"/>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C31334-5FDE-491F-A910-B07438DABAB7}">
      <dsp:nvSpPr>
        <dsp:cNvPr id="0" name=""/>
        <dsp:cNvSpPr/>
      </dsp:nvSpPr>
      <dsp:spPr>
        <a:xfrm rot="5400000">
          <a:off x="5771904" y="-1086305"/>
          <a:ext cx="4182345" cy="740054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rtl="0" eaLnBrk="1" latinLnBrk="0" hangingPunct="1">
            <a:lnSpc>
              <a:spcPct val="90000"/>
            </a:lnSpc>
            <a:spcBef>
              <a:spcPct val="0"/>
            </a:spcBef>
            <a:spcAft>
              <a:spcPct val="15000"/>
            </a:spcAft>
            <a:buChar char="••"/>
          </a:pPr>
          <a:r>
            <a:rPr lang="en-ZA" sz="1500" kern="1200" dirty="0"/>
            <a:t>Most of the companies considering modernization have been around for a long time.  Generally this means that the processes and procedures are cemented and staff are comfortable with them.</a:t>
          </a:r>
        </a:p>
        <a:p>
          <a:pPr marL="228600" lvl="2" indent="-114300" algn="l" defTabSz="666750" rtl="0" eaLnBrk="1" latinLnBrk="0" hangingPunct="1">
            <a:lnSpc>
              <a:spcPct val="90000"/>
            </a:lnSpc>
            <a:spcBef>
              <a:spcPct val="0"/>
            </a:spcBef>
            <a:spcAft>
              <a:spcPct val="15000"/>
            </a:spcAft>
            <a:buChar char="••"/>
          </a:pPr>
          <a:r>
            <a:rPr lang="en-ZA" sz="1500" kern="1200" dirty="0"/>
            <a:t>Is upgrading processes and procedures part of your modernization scope?</a:t>
          </a:r>
        </a:p>
        <a:p>
          <a:pPr marL="228600" lvl="2" indent="-114300" algn="l" defTabSz="666750" rtl="0" eaLnBrk="1" latinLnBrk="0" hangingPunct="1">
            <a:lnSpc>
              <a:spcPct val="90000"/>
            </a:lnSpc>
            <a:spcBef>
              <a:spcPct val="0"/>
            </a:spcBef>
            <a:spcAft>
              <a:spcPct val="15000"/>
            </a:spcAft>
            <a:buChar char="••"/>
          </a:pPr>
          <a:endParaRPr lang="en-ZA" sz="1500" kern="1200" dirty="0"/>
        </a:p>
        <a:p>
          <a:pPr marL="114300" lvl="1" indent="-114300" algn="l" defTabSz="666750" rtl="0" eaLnBrk="1" latinLnBrk="0" hangingPunct="1">
            <a:lnSpc>
              <a:spcPct val="90000"/>
            </a:lnSpc>
            <a:spcBef>
              <a:spcPct val="0"/>
            </a:spcBef>
            <a:spcAft>
              <a:spcPct val="15000"/>
            </a:spcAft>
            <a:buChar char="••"/>
          </a:pPr>
          <a:r>
            <a:rPr lang="en-ZA" sz="1500" b="1" kern="1200" dirty="0"/>
            <a:t>Change management</a:t>
          </a:r>
          <a:r>
            <a:rPr lang="en-ZA" sz="1500" kern="1200" dirty="0"/>
            <a:t> might be an important part of the modernization project.  If the change the modernization project brings is not introduced into your company formally, you might be faced with the following problems:</a:t>
          </a:r>
        </a:p>
        <a:p>
          <a:pPr marL="228600" lvl="2" indent="-114300" algn="l" defTabSz="666750" rtl="0" eaLnBrk="1" latinLnBrk="0" hangingPunct="1">
            <a:lnSpc>
              <a:spcPct val="90000"/>
            </a:lnSpc>
            <a:spcBef>
              <a:spcPct val="0"/>
            </a:spcBef>
            <a:spcAft>
              <a:spcPct val="15000"/>
            </a:spcAft>
            <a:buChar char="••"/>
          </a:pPr>
          <a:r>
            <a:rPr lang="en-ZA" sz="1500" kern="1200" dirty="0"/>
            <a:t>You could create an ‘Us’ and ‘Them’ culture</a:t>
          </a:r>
        </a:p>
        <a:p>
          <a:pPr marL="228600" lvl="2" indent="-114300" algn="l" defTabSz="666750" rtl="0" eaLnBrk="1" latinLnBrk="0" hangingPunct="1">
            <a:lnSpc>
              <a:spcPct val="90000"/>
            </a:lnSpc>
            <a:spcBef>
              <a:spcPct val="0"/>
            </a:spcBef>
            <a:spcAft>
              <a:spcPct val="15000"/>
            </a:spcAft>
            <a:buChar char="••"/>
          </a:pPr>
          <a:r>
            <a:rPr lang="en-ZA" sz="1500" kern="1200" dirty="0"/>
            <a:t>Misinformation regarding the project could spread throughout the company and possibly worse, your customer base</a:t>
          </a:r>
        </a:p>
        <a:p>
          <a:pPr marL="228600" lvl="2" indent="-114300" algn="l" defTabSz="666750" rtl="0" eaLnBrk="1" latinLnBrk="0" hangingPunct="1">
            <a:lnSpc>
              <a:spcPct val="90000"/>
            </a:lnSpc>
            <a:spcBef>
              <a:spcPct val="0"/>
            </a:spcBef>
            <a:spcAft>
              <a:spcPct val="15000"/>
            </a:spcAft>
            <a:buChar char="••"/>
          </a:pPr>
          <a:endParaRPr lang="en-ZA" sz="1500" kern="1200" dirty="0"/>
        </a:p>
        <a:p>
          <a:pPr marL="114300" lvl="1" indent="-114300" algn="l" defTabSz="666750" rtl="0" eaLnBrk="1" latinLnBrk="0" hangingPunct="1">
            <a:lnSpc>
              <a:spcPct val="90000"/>
            </a:lnSpc>
            <a:spcBef>
              <a:spcPct val="0"/>
            </a:spcBef>
            <a:spcAft>
              <a:spcPct val="15000"/>
            </a:spcAft>
            <a:buChar char="••"/>
          </a:pPr>
          <a:r>
            <a:rPr lang="en-ZA" sz="1500" b="1" kern="1200" dirty="0"/>
            <a:t>Training </a:t>
          </a:r>
          <a:r>
            <a:rPr lang="en-ZA" sz="1500" kern="1200" dirty="0"/>
            <a:t>will most likely be required for a substantial part of the company</a:t>
          </a:r>
        </a:p>
        <a:p>
          <a:pPr marL="228600" lvl="2" indent="-114300" algn="l" defTabSz="666750" rtl="0" eaLnBrk="1" latinLnBrk="0" hangingPunct="1">
            <a:lnSpc>
              <a:spcPct val="90000"/>
            </a:lnSpc>
            <a:spcBef>
              <a:spcPct val="0"/>
            </a:spcBef>
            <a:spcAft>
              <a:spcPct val="15000"/>
            </a:spcAft>
            <a:buChar char="••"/>
          </a:pPr>
          <a:r>
            <a:rPr lang="en-ZA" sz="1500" kern="1200" dirty="0"/>
            <a:t>If you are introducing new technology, you will have to ensure that your development team has the required knowledge to implement solutions based on that technology</a:t>
          </a:r>
        </a:p>
        <a:p>
          <a:pPr marL="228600" lvl="2" indent="-114300" algn="l" defTabSz="666750" rtl="0" eaLnBrk="1" latinLnBrk="0" hangingPunct="1">
            <a:lnSpc>
              <a:spcPct val="90000"/>
            </a:lnSpc>
            <a:spcBef>
              <a:spcPct val="0"/>
            </a:spcBef>
            <a:spcAft>
              <a:spcPct val="15000"/>
            </a:spcAft>
            <a:buChar char="••"/>
          </a:pPr>
          <a:r>
            <a:rPr lang="en-ZA" sz="1500" kern="1200" dirty="0"/>
            <a:t>Changing your design paradigm might leave your help desk team stranded</a:t>
          </a:r>
        </a:p>
      </dsp:txBody>
      <dsp:txXfrm rot="-5400000">
        <a:off x="4162806" y="726958"/>
        <a:ext cx="7196378" cy="3774015"/>
      </dsp:txXfrm>
    </dsp:sp>
    <dsp:sp modelId="{A5725E69-EE10-4D02-B325-EDD1808F6E51}">
      <dsp:nvSpPr>
        <dsp:cNvPr id="0" name=""/>
        <dsp:cNvSpPr/>
      </dsp:nvSpPr>
      <dsp:spPr>
        <a:xfrm>
          <a:off x="0" y="0"/>
          <a:ext cx="4162805" cy="522793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87630" rIns="175260" bIns="87630" numCol="1" spcCol="1270" anchor="ctr" anchorCtr="0">
          <a:noAutofit/>
        </a:bodyPr>
        <a:lstStyle/>
        <a:p>
          <a:pPr lvl="0" algn="ctr" defTabSz="2044700" rtl="0" eaLnBrk="1" latinLnBrk="0" hangingPunct="1">
            <a:lnSpc>
              <a:spcPct val="90000"/>
            </a:lnSpc>
            <a:spcBef>
              <a:spcPct val="0"/>
            </a:spcBef>
            <a:spcAft>
              <a:spcPct val="35000"/>
            </a:spcAft>
            <a:buClrTx/>
            <a:buSzPts val="2400"/>
            <a:buFont typeface="Arial" panose="020B0604020202020204" pitchFamily="34" charset="0"/>
            <a:buNone/>
          </a:pPr>
          <a:r>
            <a:rPr lang="en-ZA" sz="4600" b="1" kern="1200" dirty="0"/>
            <a:t>Is your company ready for modernization</a:t>
          </a:r>
          <a:endParaRPr lang="en-ZA" sz="4600" kern="1200" dirty="0"/>
        </a:p>
      </dsp:txBody>
      <dsp:txXfrm>
        <a:off x="203211" y="203211"/>
        <a:ext cx="3756383" cy="4821510"/>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059870-C93D-48D5-8749-009DDB2A44E0}">
      <dsp:nvSpPr>
        <dsp:cNvPr id="0" name=""/>
        <dsp:cNvSpPr/>
      </dsp:nvSpPr>
      <dsp:spPr>
        <a:xfrm>
          <a:off x="0" y="728"/>
          <a:ext cx="11563350" cy="71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eaLnBrk="1" latinLnBrk="0" hangingPunct="1">
            <a:lnSpc>
              <a:spcPct val="90000"/>
            </a:lnSpc>
            <a:spcBef>
              <a:spcPct val="0"/>
            </a:spcBef>
            <a:spcAft>
              <a:spcPct val="35000"/>
            </a:spcAft>
          </a:pPr>
          <a:r>
            <a:rPr lang="en-ZA" sz="2800" b="1" kern="1200" dirty="0"/>
            <a:t>Important Considerations</a:t>
          </a:r>
          <a:endParaRPr lang="en-ZA" sz="2800" kern="1200" dirty="0"/>
        </a:p>
      </dsp:txBody>
      <dsp:txXfrm>
        <a:off x="34726" y="35454"/>
        <a:ext cx="11493898" cy="641908"/>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C31334-5FDE-491F-A910-B07438DABAB7}">
      <dsp:nvSpPr>
        <dsp:cNvPr id="0" name=""/>
        <dsp:cNvSpPr/>
      </dsp:nvSpPr>
      <dsp:spPr>
        <a:xfrm rot="5400000">
          <a:off x="5771904" y="-1086305"/>
          <a:ext cx="4182345" cy="740054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rtl="0" eaLnBrk="1" latinLnBrk="0" hangingPunct="1">
            <a:lnSpc>
              <a:spcPct val="90000"/>
            </a:lnSpc>
            <a:spcBef>
              <a:spcPct val="0"/>
            </a:spcBef>
            <a:spcAft>
              <a:spcPct val="15000"/>
            </a:spcAft>
            <a:buChar char="••"/>
          </a:pPr>
          <a:r>
            <a:rPr lang="en-ZA" sz="2300" kern="1200" dirty="0"/>
            <a:t>Most companies considering modernization do this purely from a technical perspective.  Albeit an important consideration, the impact on the end-user should also be considered.</a:t>
          </a:r>
        </a:p>
        <a:p>
          <a:pPr marL="457200" lvl="2" indent="-228600" algn="l" defTabSz="1022350" rtl="0" eaLnBrk="1" latinLnBrk="0" hangingPunct="1">
            <a:lnSpc>
              <a:spcPct val="90000"/>
            </a:lnSpc>
            <a:spcBef>
              <a:spcPct val="0"/>
            </a:spcBef>
            <a:spcAft>
              <a:spcPct val="15000"/>
            </a:spcAft>
            <a:buChar char="••"/>
          </a:pPr>
          <a:r>
            <a:rPr lang="en-ZA" sz="2300" kern="1200" dirty="0"/>
            <a:t>Will there be a change in UI design paradigm? </a:t>
          </a:r>
        </a:p>
        <a:p>
          <a:pPr marL="457200" lvl="2" indent="-228600" algn="l" defTabSz="1022350" rtl="0" eaLnBrk="1" latinLnBrk="0" hangingPunct="1">
            <a:lnSpc>
              <a:spcPct val="90000"/>
            </a:lnSpc>
            <a:spcBef>
              <a:spcPct val="0"/>
            </a:spcBef>
            <a:spcAft>
              <a:spcPct val="15000"/>
            </a:spcAft>
            <a:buChar char="••"/>
          </a:pPr>
          <a:r>
            <a:rPr lang="en-ZA" sz="2300" kern="1200" dirty="0"/>
            <a:t>Will a mobile component be introduced? </a:t>
          </a:r>
        </a:p>
        <a:p>
          <a:pPr marL="457200" lvl="2" indent="-228600" algn="l" defTabSz="1022350" rtl="0" eaLnBrk="1" latinLnBrk="0" hangingPunct="1">
            <a:lnSpc>
              <a:spcPct val="90000"/>
            </a:lnSpc>
            <a:spcBef>
              <a:spcPct val="0"/>
            </a:spcBef>
            <a:spcAft>
              <a:spcPct val="15000"/>
            </a:spcAft>
            <a:buChar char="••"/>
          </a:pPr>
          <a:r>
            <a:rPr lang="en-ZA" sz="2300" kern="1200" dirty="0"/>
            <a:t>Will there be a requirement for your customers to upgrade their current PC’s?</a:t>
          </a:r>
        </a:p>
        <a:p>
          <a:pPr marL="457200" lvl="2" indent="-228600" algn="l" defTabSz="1022350" rtl="0" eaLnBrk="1" latinLnBrk="0" hangingPunct="1">
            <a:lnSpc>
              <a:spcPct val="90000"/>
            </a:lnSpc>
            <a:spcBef>
              <a:spcPct val="0"/>
            </a:spcBef>
            <a:spcAft>
              <a:spcPct val="15000"/>
            </a:spcAft>
            <a:buChar char="••"/>
          </a:pPr>
          <a:r>
            <a:rPr lang="en-ZA" sz="2300" kern="1200" dirty="0"/>
            <a:t>In the event that your software is deployed </a:t>
          </a:r>
          <a:r>
            <a:rPr lang="en-ZA" sz="2300" b="1" kern="1200" dirty="0" err="1"/>
            <a:t>on-premise</a:t>
          </a:r>
          <a:r>
            <a:rPr lang="en-ZA" sz="2300" b="0" kern="1200" dirty="0"/>
            <a:t>, what is the cost implication to the customer?</a:t>
          </a:r>
          <a:endParaRPr lang="en-ZA" sz="2300" b="1" kern="1200" dirty="0"/>
        </a:p>
      </dsp:txBody>
      <dsp:txXfrm rot="-5400000">
        <a:off x="4162806" y="726958"/>
        <a:ext cx="7196378" cy="3774015"/>
      </dsp:txXfrm>
    </dsp:sp>
    <dsp:sp modelId="{A5725E69-EE10-4D02-B325-EDD1808F6E51}">
      <dsp:nvSpPr>
        <dsp:cNvPr id="0" name=""/>
        <dsp:cNvSpPr/>
      </dsp:nvSpPr>
      <dsp:spPr>
        <a:xfrm>
          <a:off x="0" y="0"/>
          <a:ext cx="4162805" cy="522793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87630" rIns="175260" bIns="87630" numCol="1" spcCol="1270" anchor="ctr" anchorCtr="0">
          <a:noAutofit/>
        </a:bodyPr>
        <a:lstStyle/>
        <a:p>
          <a:pPr lvl="0" algn="ctr" defTabSz="2044700" rtl="0" eaLnBrk="1" latinLnBrk="0" hangingPunct="1">
            <a:lnSpc>
              <a:spcPct val="90000"/>
            </a:lnSpc>
            <a:spcBef>
              <a:spcPct val="0"/>
            </a:spcBef>
            <a:spcAft>
              <a:spcPct val="35000"/>
            </a:spcAft>
            <a:buClrTx/>
            <a:buSzPts val="2400"/>
            <a:buFont typeface="Arial" panose="020B0604020202020204" pitchFamily="34" charset="0"/>
            <a:buNone/>
          </a:pPr>
          <a:r>
            <a:rPr lang="en-ZA" sz="4600" b="1" kern="1200" dirty="0"/>
            <a:t>Are Your Customers ready for modernization</a:t>
          </a:r>
        </a:p>
      </dsp:txBody>
      <dsp:txXfrm>
        <a:off x="203211" y="203211"/>
        <a:ext cx="3756383" cy="4821510"/>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059870-C93D-48D5-8749-009DDB2A44E0}">
      <dsp:nvSpPr>
        <dsp:cNvPr id="0" name=""/>
        <dsp:cNvSpPr/>
      </dsp:nvSpPr>
      <dsp:spPr>
        <a:xfrm>
          <a:off x="0" y="728"/>
          <a:ext cx="11563350" cy="71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eaLnBrk="1" latinLnBrk="0" hangingPunct="1">
            <a:lnSpc>
              <a:spcPct val="90000"/>
            </a:lnSpc>
            <a:spcBef>
              <a:spcPct val="0"/>
            </a:spcBef>
            <a:spcAft>
              <a:spcPct val="35000"/>
            </a:spcAft>
          </a:pPr>
          <a:r>
            <a:rPr lang="en-ZA" sz="2800" b="1" kern="1200" dirty="0"/>
            <a:t>Important Considerations</a:t>
          </a:r>
          <a:endParaRPr lang="en-ZA" sz="2800" kern="1200" dirty="0"/>
        </a:p>
      </dsp:txBody>
      <dsp:txXfrm>
        <a:off x="34726" y="35454"/>
        <a:ext cx="11493898" cy="641908"/>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C31334-5FDE-491F-A910-B07438DABAB7}">
      <dsp:nvSpPr>
        <dsp:cNvPr id="0" name=""/>
        <dsp:cNvSpPr/>
      </dsp:nvSpPr>
      <dsp:spPr>
        <a:xfrm rot="5400000">
          <a:off x="5771904" y="-1086305"/>
          <a:ext cx="4182345" cy="740054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rtl="0" eaLnBrk="1" latinLnBrk="0" hangingPunct="1">
            <a:lnSpc>
              <a:spcPct val="90000"/>
            </a:lnSpc>
            <a:spcBef>
              <a:spcPct val="0"/>
            </a:spcBef>
            <a:spcAft>
              <a:spcPct val="15000"/>
            </a:spcAft>
            <a:buChar char="••"/>
          </a:pPr>
          <a:r>
            <a:rPr lang="en-ZA" sz="1800" kern="1200" dirty="0"/>
            <a:t>If your modernized application becomes more complex than the legacy system the following is very likely:</a:t>
          </a:r>
        </a:p>
        <a:p>
          <a:pPr marL="342900" lvl="2" indent="-171450" algn="l" defTabSz="800100" rtl="0" eaLnBrk="1" latinLnBrk="0" hangingPunct="1">
            <a:lnSpc>
              <a:spcPct val="90000"/>
            </a:lnSpc>
            <a:spcBef>
              <a:spcPct val="0"/>
            </a:spcBef>
            <a:spcAft>
              <a:spcPct val="15000"/>
            </a:spcAft>
            <a:buChar char="••"/>
          </a:pPr>
          <a:r>
            <a:rPr lang="en-ZA" sz="1800" kern="1200" dirty="0"/>
            <a:t>Increased network traffic</a:t>
          </a:r>
        </a:p>
        <a:p>
          <a:pPr marL="514350" lvl="3" indent="-171450" algn="l" defTabSz="800100" rtl="0" eaLnBrk="1" latinLnBrk="0" hangingPunct="1">
            <a:lnSpc>
              <a:spcPct val="90000"/>
            </a:lnSpc>
            <a:spcBef>
              <a:spcPct val="0"/>
            </a:spcBef>
            <a:spcAft>
              <a:spcPct val="15000"/>
            </a:spcAft>
            <a:buChar char="••"/>
          </a:pPr>
          <a:r>
            <a:rPr lang="en-ZA" sz="1800" kern="1200" dirty="0"/>
            <a:t>Will the lines contained in your geographic customer base cope with the demand efficiently</a:t>
          </a:r>
        </a:p>
        <a:p>
          <a:pPr marL="514350" lvl="3" indent="-171450" algn="l" defTabSz="800100" rtl="0" eaLnBrk="1" latinLnBrk="0" hangingPunct="1">
            <a:lnSpc>
              <a:spcPct val="90000"/>
            </a:lnSpc>
            <a:spcBef>
              <a:spcPct val="0"/>
            </a:spcBef>
            <a:spcAft>
              <a:spcPct val="15000"/>
            </a:spcAft>
            <a:buChar char="••"/>
          </a:pPr>
          <a:endParaRPr lang="en-ZA" sz="1800" kern="1200" dirty="0"/>
        </a:p>
        <a:p>
          <a:pPr marL="342900" lvl="2" indent="-171450" algn="l" defTabSz="800100" rtl="0" eaLnBrk="1" latinLnBrk="0" hangingPunct="1">
            <a:lnSpc>
              <a:spcPct val="90000"/>
            </a:lnSpc>
            <a:spcBef>
              <a:spcPct val="0"/>
            </a:spcBef>
            <a:spcAft>
              <a:spcPct val="15000"/>
            </a:spcAft>
            <a:buChar char="••"/>
          </a:pPr>
          <a:r>
            <a:rPr lang="en-ZA" sz="1800" kern="1200" dirty="0"/>
            <a:t>Increased processing demand on the database server [and application server]</a:t>
          </a:r>
        </a:p>
        <a:p>
          <a:pPr marL="342900" lvl="2" indent="-171450" algn="l" defTabSz="800100" rtl="0" eaLnBrk="1" latinLnBrk="0" hangingPunct="1">
            <a:lnSpc>
              <a:spcPct val="90000"/>
            </a:lnSpc>
            <a:spcBef>
              <a:spcPct val="0"/>
            </a:spcBef>
            <a:spcAft>
              <a:spcPct val="15000"/>
            </a:spcAft>
            <a:buChar char="••"/>
          </a:pPr>
          <a:endParaRPr lang="en-ZA" sz="1800" kern="1200" dirty="0"/>
        </a:p>
        <a:p>
          <a:pPr marL="342900" lvl="2" indent="-171450" algn="l" defTabSz="800100" rtl="0" eaLnBrk="1" latinLnBrk="0" hangingPunct="1">
            <a:lnSpc>
              <a:spcPct val="90000"/>
            </a:lnSpc>
            <a:spcBef>
              <a:spcPct val="0"/>
            </a:spcBef>
            <a:spcAft>
              <a:spcPct val="15000"/>
            </a:spcAft>
            <a:buChar char="••"/>
          </a:pPr>
          <a:r>
            <a:rPr lang="en-ZA" sz="1800" kern="1200" dirty="0"/>
            <a:t>Increased storage requirement</a:t>
          </a:r>
        </a:p>
        <a:p>
          <a:pPr marL="171450" lvl="1" indent="-171450" algn="l" defTabSz="800100" rtl="0" eaLnBrk="1" latinLnBrk="0" hangingPunct="1">
            <a:lnSpc>
              <a:spcPct val="90000"/>
            </a:lnSpc>
            <a:spcBef>
              <a:spcPct val="0"/>
            </a:spcBef>
            <a:spcAft>
              <a:spcPct val="15000"/>
            </a:spcAft>
            <a:buChar char="••"/>
          </a:pPr>
          <a:endParaRPr lang="en-ZA" sz="1800" kern="1200" dirty="0"/>
        </a:p>
        <a:p>
          <a:pPr marL="171450" lvl="1" indent="-171450" algn="l" defTabSz="800100" rtl="0" eaLnBrk="1" latinLnBrk="0" hangingPunct="1">
            <a:lnSpc>
              <a:spcPct val="90000"/>
            </a:lnSpc>
            <a:spcBef>
              <a:spcPct val="0"/>
            </a:spcBef>
            <a:spcAft>
              <a:spcPct val="15000"/>
            </a:spcAft>
            <a:buChar char="••"/>
          </a:pPr>
          <a:r>
            <a:rPr lang="en-ZA" sz="1800" kern="1200" dirty="0"/>
            <a:t>The legacy system is changed from a client-server model to an n-tier or cloud based solution</a:t>
          </a:r>
        </a:p>
      </dsp:txBody>
      <dsp:txXfrm rot="-5400000">
        <a:off x="4162806" y="726958"/>
        <a:ext cx="7196378" cy="3774015"/>
      </dsp:txXfrm>
    </dsp:sp>
    <dsp:sp modelId="{A5725E69-EE10-4D02-B325-EDD1808F6E51}">
      <dsp:nvSpPr>
        <dsp:cNvPr id="0" name=""/>
        <dsp:cNvSpPr/>
      </dsp:nvSpPr>
      <dsp:spPr>
        <a:xfrm>
          <a:off x="0" y="0"/>
          <a:ext cx="4162805" cy="522793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lvl="0" algn="ctr" defTabSz="2178050" rtl="0" eaLnBrk="1" latinLnBrk="0" hangingPunct="1">
            <a:lnSpc>
              <a:spcPct val="90000"/>
            </a:lnSpc>
            <a:spcBef>
              <a:spcPct val="0"/>
            </a:spcBef>
            <a:spcAft>
              <a:spcPct val="35000"/>
            </a:spcAft>
            <a:buClrTx/>
            <a:buSzPts val="2400"/>
            <a:buFont typeface="Arial" panose="020B0604020202020204" pitchFamily="34" charset="0"/>
            <a:buNone/>
          </a:pPr>
          <a:r>
            <a:rPr lang="en-ZA" sz="4900" b="1" kern="1200" dirty="0"/>
            <a:t>Does the current infrastructure support your roadmap</a:t>
          </a:r>
        </a:p>
      </dsp:txBody>
      <dsp:txXfrm>
        <a:off x="203211" y="203211"/>
        <a:ext cx="3756383" cy="4821510"/>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059870-C93D-48D5-8749-009DDB2A44E0}">
      <dsp:nvSpPr>
        <dsp:cNvPr id="0" name=""/>
        <dsp:cNvSpPr/>
      </dsp:nvSpPr>
      <dsp:spPr>
        <a:xfrm>
          <a:off x="0" y="728"/>
          <a:ext cx="11563350" cy="71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eaLnBrk="1" latinLnBrk="0" hangingPunct="1">
            <a:lnSpc>
              <a:spcPct val="90000"/>
            </a:lnSpc>
            <a:spcBef>
              <a:spcPct val="0"/>
            </a:spcBef>
            <a:spcAft>
              <a:spcPct val="35000"/>
            </a:spcAft>
          </a:pPr>
          <a:r>
            <a:rPr lang="en-ZA" sz="2800" b="1" kern="1200" dirty="0"/>
            <a:t>Important Considerations</a:t>
          </a:r>
          <a:endParaRPr lang="en-ZA" sz="2800" kern="1200" dirty="0"/>
        </a:p>
      </dsp:txBody>
      <dsp:txXfrm>
        <a:off x="34726" y="35454"/>
        <a:ext cx="11493898" cy="641908"/>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C31334-5FDE-491F-A910-B07438DABAB7}">
      <dsp:nvSpPr>
        <dsp:cNvPr id="0" name=""/>
        <dsp:cNvSpPr/>
      </dsp:nvSpPr>
      <dsp:spPr>
        <a:xfrm rot="5400000">
          <a:off x="5771904" y="-1086305"/>
          <a:ext cx="4182345" cy="740054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rtl="0" eaLnBrk="1" latinLnBrk="0" hangingPunct="1">
            <a:lnSpc>
              <a:spcPct val="90000"/>
            </a:lnSpc>
            <a:spcBef>
              <a:spcPct val="0"/>
            </a:spcBef>
            <a:spcAft>
              <a:spcPct val="15000"/>
            </a:spcAft>
            <a:buChar char="••"/>
          </a:pPr>
          <a:r>
            <a:rPr lang="en-ZA" sz="1700" kern="1200" dirty="0"/>
            <a:t>We all know that Progress has an impressive toolset that is available to us, did you carefully consider the pro’s and con’s of each product or did the Sales team convince you that no modernized application can be without all these tools</a:t>
          </a:r>
        </a:p>
        <a:p>
          <a:pPr marL="171450" lvl="1" indent="-171450" algn="l" defTabSz="755650" rtl="0" eaLnBrk="1" latinLnBrk="0" hangingPunct="1">
            <a:lnSpc>
              <a:spcPct val="90000"/>
            </a:lnSpc>
            <a:spcBef>
              <a:spcPct val="0"/>
            </a:spcBef>
            <a:spcAft>
              <a:spcPct val="15000"/>
            </a:spcAft>
            <a:buChar char="••"/>
          </a:pPr>
          <a:endParaRPr lang="en-ZA" sz="1700" kern="1200" dirty="0"/>
        </a:p>
        <a:p>
          <a:pPr marL="171450" lvl="1" indent="-171450" algn="l" defTabSz="755650" rtl="0" eaLnBrk="1" latinLnBrk="0" hangingPunct="1">
            <a:lnSpc>
              <a:spcPct val="90000"/>
            </a:lnSpc>
            <a:spcBef>
              <a:spcPct val="0"/>
            </a:spcBef>
            <a:spcAft>
              <a:spcPct val="15000"/>
            </a:spcAft>
            <a:buChar char="••"/>
          </a:pPr>
          <a:r>
            <a:rPr lang="en-ZA" sz="1700" kern="1200" dirty="0"/>
            <a:t>This is a very important consideration impacting:  Application Architecture, Performance, Reliability, Extensibility, Flexibility and Interoperability</a:t>
          </a:r>
        </a:p>
        <a:p>
          <a:pPr marL="171450" lvl="1" indent="-171450" algn="l" defTabSz="755650" rtl="0" eaLnBrk="1" latinLnBrk="0" hangingPunct="1">
            <a:lnSpc>
              <a:spcPct val="90000"/>
            </a:lnSpc>
            <a:spcBef>
              <a:spcPct val="0"/>
            </a:spcBef>
            <a:spcAft>
              <a:spcPct val="15000"/>
            </a:spcAft>
            <a:buChar char="••"/>
          </a:pPr>
          <a:endParaRPr lang="en-ZA" sz="1700" kern="1200" dirty="0"/>
        </a:p>
        <a:p>
          <a:pPr marL="171450" lvl="1" indent="-171450" algn="l" defTabSz="755650" rtl="0" eaLnBrk="1" latinLnBrk="0" hangingPunct="1">
            <a:lnSpc>
              <a:spcPct val="90000"/>
            </a:lnSpc>
            <a:spcBef>
              <a:spcPct val="0"/>
            </a:spcBef>
            <a:spcAft>
              <a:spcPct val="15000"/>
            </a:spcAft>
            <a:buChar char="••"/>
          </a:pPr>
          <a:r>
            <a:rPr lang="en-ZA" sz="1700" kern="1200" dirty="0"/>
            <a:t>If you have a carefully considered business case to introduce the new </a:t>
          </a:r>
          <a:r>
            <a:rPr lang="en-ZA" sz="1700" kern="1200" dirty="0" smtClean="0"/>
            <a:t>tools  </a:t>
          </a:r>
          <a:r>
            <a:rPr lang="en-ZA" sz="1700" kern="1200" dirty="0"/>
            <a:t>then it is definitely the right thing to do.  If however, additional complexity and cost is introduced without a proportionate benefit, you should probably not be using the tool</a:t>
          </a:r>
        </a:p>
        <a:p>
          <a:pPr marL="342900" lvl="2" indent="-171450" algn="l" defTabSz="755650" rtl="0" eaLnBrk="1" latinLnBrk="0" hangingPunct="1">
            <a:lnSpc>
              <a:spcPct val="90000"/>
            </a:lnSpc>
            <a:spcBef>
              <a:spcPct val="0"/>
            </a:spcBef>
            <a:spcAft>
              <a:spcPct val="15000"/>
            </a:spcAft>
            <a:buChar char="••"/>
          </a:pPr>
          <a:r>
            <a:rPr lang="en-ZA" sz="1700" kern="1200" dirty="0"/>
            <a:t>Introducing new elements / tools into your software or development strategy will cause increased complexity and cost.  This must be balanced with the value that is added by the product</a:t>
          </a:r>
        </a:p>
      </dsp:txBody>
      <dsp:txXfrm rot="-5400000">
        <a:off x="4162806" y="726958"/>
        <a:ext cx="7196378" cy="3774015"/>
      </dsp:txXfrm>
    </dsp:sp>
    <dsp:sp modelId="{A5725E69-EE10-4D02-B325-EDD1808F6E51}">
      <dsp:nvSpPr>
        <dsp:cNvPr id="0" name=""/>
        <dsp:cNvSpPr/>
      </dsp:nvSpPr>
      <dsp:spPr>
        <a:xfrm>
          <a:off x="0" y="0"/>
          <a:ext cx="4162805" cy="522793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rtl="0" eaLnBrk="1" latinLnBrk="0" hangingPunct="1">
            <a:lnSpc>
              <a:spcPct val="90000"/>
            </a:lnSpc>
            <a:spcBef>
              <a:spcPct val="0"/>
            </a:spcBef>
            <a:spcAft>
              <a:spcPct val="35000"/>
            </a:spcAft>
            <a:buClrTx/>
            <a:buSzPts val="2400"/>
            <a:buFont typeface="Arial" panose="020B0604020202020204" pitchFamily="34" charset="0"/>
            <a:buNone/>
          </a:pPr>
          <a:r>
            <a:rPr lang="en-ZA" sz="6500" b="1" kern="1200" dirty="0"/>
            <a:t>Are you using the right tools</a:t>
          </a:r>
        </a:p>
      </dsp:txBody>
      <dsp:txXfrm>
        <a:off x="203211" y="203211"/>
        <a:ext cx="3756383" cy="4821510"/>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059870-C93D-48D5-8749-009DDB2A44E0}">
      <dsp:nvSpPr>
        <dsp:cNvPr id="0" name=""/>
        <dsp:cNvSpPr/>
      </dsp:nvSpPr>
      <dsp:spPr>
        <a:xfrm>
          <a:off x="0" y="728"/>
          <a:ext cx="11563350" cy="71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eaLnBrk="1" latinLnBrk="0" hangingPunct="1">
            <a:lnSpc>
              <a:spcPct val="90000"/>
            </a:lnSpc>
            <a:spcBef>
              <a:spcPct val="0"/>
            </a:spcBef>
            <a:spcAft>
              <a:spcPct val="35000"/>
            </a:spcAft>
          </a:pPr>
          <a:r>
            <a:rPr lang="en-ZA" sz="2800" b="1" kern="1200" dirty="0"/>
            <a:t>Important Considerations</a:t>
          </a:r>
          <a:endParaRPr lang="en-ZA" sz="2800" kern="1200" dirty="0"/>
        </a:p>
      </dsp:txBody>
      <dsp:txXfrm>
        <a:off x="34726" y="35454"/>
        <a:ext cx="11493898" cy="641908"/>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C31334-5FDE-491F-A910-B07438DABAB7}">
      <dsp:nvSpPr>
        <dsp:cNvPr id="0" name=""/>
        <dsp:cNvSpPr/>
      </dsp:nvSpPr>
      <dsp:spPr>
        <a:xfrm rot="5400000">
          <a:off x="5247082" y="-1082692"/>
          <a:ext cx="5227924" cy="73933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rtl="0" eaLnBrk="1" latinLnBrk="0" hangingPunct="1">
            <a:lnSpc>
              <a:spcPct val="90000"/>
            </a:lnSpc>
            <a:spcBef>
              <a:spcPct val="0"/>
            </a:spcBef>
            <a:spcAft>
              <a:spcPct val="15000"/>
            </a:spcAft>
            <a:buChar char="••"/>
          </a:pPr>
          <a:r>
            <a:rPr lang="en-ZA" sz="1600" kern="1200" dirty="0"/>
            <a:t>Documentation?</a:t>
          </a:r>
        </a:p>
        <a:p>
          <a:pPr marL="171450" lvl="1" indent="-171450" algn="l" defTabSz="711200" rtl="0" eaLnBrk="1" latinLnBrk="0" hangingPunct="1">
            <a:lnSpc>
              <a:spcPct val="90000"/>
            </a:lnSpc>
            <a:spcBef>
              <a:spcPct val="0"/>
            </a:spcBef>
            <a:spcAft>
              <a:spcPct val="15000"/>
            </a:spcAft>
            <a:buChar char="••"/>
          </a:pPr>
          <a:r>
            <a:rPr lang="en-ZA" sz="1600" kern="1200" dirty="0"/>
            <a:t>The trend towards agile development means we don’t need documentation, right?  It’s agile we’ll fix it in the next sprint….</a:t>
          </a:r>
        </a:p>
        <a:p>
          <a:pPr marL="171450" lvl="1" indent="-171450" algn="l" defTabSz="711200" rtl="0" eaLnBrk="1" latinLnBrk="0" hangingPunct="1">
            <a:lnSpc>
              <a:spcPct val="90000"/>
            </a:lnSpc>
            <a:spcBef>
              <a:spcPct val="0"/>
            </a:spcBef>
            <a:spcAft>
              <a:spcPct val="15000"/>
            </a:spcAft>
            <a:buChar char="••"/>
          </a:pPr>
          <a:endParaRPr lang="en-ZA" sz="1600" kern="1200" dirty="0"/>
        </a:p>
        <a:p>
          <a:pPr marL="171450" lvl="1" indent="-171450" algn="l" defTabSz="711200" rtl="0" eaLnBrk="1" latinLnBrk="0" hangingPunct="1">
            <a:lnSpc>
              <a:spcPct val="90000"/>
            </a:lnSpc>
            <a:spcBef>
              <a:spcPct val="0"/>
            </a:spcBef>
            <a:spcAft>
              <a:spcPct val="15000"/>
            </a:spcAft>
            <a:buChar char="••"/>
          </a:pPr>
          <a:r>
            <a:rPr lang="en-ZA" sz="1600" kern="1200" dirty="0"/>
            <a:t>This cannot be further from the truth:</a:t>
          </a:r>
        </a:p>
        <a:p>
          <a:pPr marL="342900" lvl="2" indent="-171450" algn="l" defTabSz="711200" rtl="0" eaLnBrk="1" latinLnBrk="0" hangingPunct="1">
            <a:lnSpc>
              <a:spcPct val="90000"/>
            </a:lnSpc>
            <a:spcBef>
              <a:spcPct val="0"/>
            </a:spcBef>
            <a:spcAft>
              <a:spcPct val="15000"/>
            </a:spcAft>
            <a:buChar char="••"/>
          </a:pPr>
          <a:r>
            <a:rPr lang="en-ZA" sz="1600" kern="1200" dirty="0"/>
            <a:t>The type of documentation that is required has changed but not the requirement</a:t>
          </a:r>
        </a:p>
        <a:p>
          <a:pPr marL="342900" lvl="2" indent="-171450" algn="l" defTabSz="711200" rtl="0" eaLnBrk="1" latinLnBrk="0" hangingPunct="1">
            <a:lnSpc>
              <a:spcPct val="90000"/>
            </a:lnSpc>
            <a:spcBef>
              <a:spcPct val="0"/>
            </a:spcBef>
            <a:spcAft>
              <a:spcPct val="15000"/>
            </a:spcAft>
            <a:buChar char="••"/>
          </a:pPr>
          <a:r>
            <a:rPr lang="en-ZA" sz="1600" kern="1200" dirty="0"/>
            <a:t>Before any development is done some guideline as to what is required must be provided.  </a:t>
          </a:r>
        </a:p>
        <a:p>
          <a:pPr marL="342900" lvl="2" indent="-171450" algn="l" defTabSz="711200" rtl="0" eaLnBrk="1" latinLnBrk="0" hangingPunct="1">
            <a:lnSpc>
              <a:spcPct val="90000"/>
            </a:lnSpc>
            <a:spcBef>
              <a:spcPct val="0"/>
            </a:spcBef>
            <a:spcAft>
              <a:spcPct val="15000"/>
            </a:spcAft>
            <a:buChar char="••"/>
          </a:pPr>
          <a:r>
            <a:rPr lang="en-ZA" sz="1600" kern="1200" dirty="0"/>
            <a:t>It is also advisable to document the modernized aspects functionally so that the end-users can use the new software without guessing too much.</a:t>
          </a:r>
        </a:p>
        <a:p>
          <a:pPr marL="171450" lvl="1" indent="-171450" algn="l" defTabSz="711200" rtl="0" eaLnBrk="1" latinLnBrk="0" hangingPunct="1">
            <a:lnSpc>
              <a:spcPct val="90000"/>
            </a:lnSpc>
            <a:spcBef>
              <a:spcPct val="0"/>
            </a:spcBef>
            <a:spcAft>
              <a:spcPct val="15000"/>
            </a:spcAft>
            <a:buChar char="••"/>
          </a:pPr>
          <a:endParaRPr lang="en-ZA" sz="1600" kern="1200" dirty="0"/>
        </a:p>
        <a:p>
          <a:pPr marL="171450" lvl="1" indent="-171450" algn="l" defTabSz="711200" rtl="0" eaLnBrk="1" latinLnBrk="0" hangingPunct="1">
            <a:lnSpc>
              <a:spcPct val="90000"/>
            </a:lnSpc>
            <a:spcBef>
              <a:spcPct val="0"/>
            </a:spcBef>
            <a:spcAft>
              <a:spcPct val="15000"/>
            </a:spcAft>
            <a:buChar char="••"/>
          </a:pPr>
          <a:r>
            <a:rPr lang="en-ZA" sz="1600" b="1" kern="1200" dirty="0"/>
            <a:t>Lessons Learnt:</a:t>
          </a:r>
        </a:p>
        <a:p>
          <a:pPr marL="342900" lvl="2" indent="-171450" algn="l" defTabSz="711200" rtl="0" eaLnBrk="1" latinLnBrk="0" hangingPunct="1">
            <a:lnSpc>
              <a:spcPct val="90000"/>
            </a:lnSpc>
            <a:spcBef>
              <a:spcPct val="0"/>
            </a:spcBef>
            <a:spcAft>
              <a:spcPct val="15000"/>
            </a:spcAft>
            <a:buChar char="••"/>
          </a:pPr>
          <a:r>
            <a:rPr lang="en-ZA" sz="1600" b="0" kern="1200" dirty="0"/>
            <a:t>During our modernization effort we went through two drastically differing era’s on documentation before finding a middle ground:</a:t>
          </a:r>
        </a:p>
        <a:p>
          <a:pPr marL="514350" lvl="3" indent="-171450" algn="l" defTabSz="711200" rtl="0" eaLnBrk="1" latinLnBrk="0" hangingPunct="1">
            <a:lnSpc>
              <a:spcPct val="90000"/>
            </a:lnSpc>
            <a:spcBef>
              <a:spcPct val="0"/>
            </a:spcBef>
            <a:spcAft>
              <a:spcPct val="15000"/>
            </a:spcAft>
            <a:buChar char="••"/>
          </a:pPr>
          <a:r>
            <a:rPr lang="en-ZA" sz="1600" b="0" kern="1200" dirty="0"/>
            <a:t>Big Analysis effort, redesign using UML, Video tutorials for end-users, </a:t>
          </a:r>
          <a:r>
            <a:rPr lang="en-ZA" sz="1600" b="0" kern="1200" dirty="0" err="1"/>
            <a:t>etc</a:t>
          </a:r>
          <a:endParaRPr lang="en-ZA" sz="1600" b="0" kern="1200" dirty="0"/>
        </a:p>
        <a:p>
          <a:pPr marL="514350" lvl="3" indent="-171450" algn="l" defTabSz="711200" rtl="0" eaLnBrk="1" latinLnBrk="0" hangingPunct="1">
            <a:lnSpc>
              <a:spcPct val="90000"/>
            </a:lnSpc>
            <a:spcBef>
              <a:spcPct val="0"/>
            </a:spcBef>
            <a:spcAft>
              <a:spcPct val="15000"/>
            </a:spcAft>
            <a:buChar char="••"/>
          </a:pPr>
          <a:r>
            <a:rPr lang="en-ZA" sz="1600" b="0" kern="1200" dirty="0"/>
            <a:t>No documentation at all</a:t>
          </a:r>
        </a:p>
        <a:p>
          <a:pPr marL="342900" lvl="2" indent="-171450" algn="l" defTabSz="711200" rtl="0" eaLnBrk="1" latinLnBrk="0" hangingPunct="1">
            <a:lnSpc>
              <a:spcPct val="90000"/>
            </a:lnSpc>
            <a:spcBef>
              <a:spcPct val="0"/>
            </a:spcBef>
            <a:spcAft>
              <a:spcPct val="15000"/>
            </a:spcAft>
            <a:buChar char="••"/>
          </a:pPr>
          <a:r>
            <a:rPr lang="en-ZA" sz="1600" b="0" kern="1200" dirty="0"/>
            <a:t>Neither of the above is a suggested approach!  Find the middle ground that works for you.  The trade-off to consider is the amount of time spent on documentation versus the amount of time the developer must spend figuring out what must be done.</a:t>
          </a:r>
        </a:p>
      </dsp:txBody>
      <dsp:txXfrm rot="-5400000">
        <a:off x="4164386" y="255210"/>
        <a:ext cx="7138110" cy="4717512"/>
      </dsp:txXfrm>
    </dsp:sp>
    <dsp:sp modelId="{A5725E69-EE10-4D02-B325-EDD1808F6E51}">
      <dsp:nvSpPr>
        <dsp:cNvPr id="0" name=""/>
        <dsp:cNvSpPr/>
      </dsp:nvSpPr>
      <dsp:spPr>
        <a:xfrm>
          <a:off x="5646" y="2552"/>
          <a:ext cx="4158740" cy="522282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rtl="0" eaLnBrk="1" latinLnBrk="0" hangingPunct="1">
            <a:lnSpc>
              <a:spcPct val="90000"/>
            </a:lnSpc>
            <a:spcBef>
              <a:spcPct val="0"/>
            </a:spcBef>
            <a:spcAft>
              <a:spcPct val="35000"/>
            </a:spcAft>
            <a:buClrTx/>
            <a:buSzPts val="2400"/>
            <a:buFont typeface="Arial" panose="020B0604020202020204" pitchFamily="34" charset="0"/>
            <a:buNone/>
          </a:pPr>
          <a:r>
            <a:rPr lang="en-ZA" sz="4400" b="1" kern="1200" dirty="0"/>
            <a:t>What documentation is required</a:t>
          </a:r>
        </a:p>
      </dsp:txBody>
      <dsp:txXfrm>
        <a:off x="208659" y="205565"/>
        <a:ext cx="3752714" cy="4816800"/>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E0D4E1-920B-4B8E-898B-EFC63AE2B0A4}">
      <dsp:nvSpPr>
        <dsp:cNvPr id="0" name=""/>
        <dsp:cNvSpPr/>
      </dsp:nvSpPr>
      <dsp:spPr>
        <a:xfrm>
          <a:off x="0" y="728"/>
          <a:ext cx="11563350" cy="71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eaLnBrk="1" latinLnBrk="0" hangingPunct="1">
            <a:lnSpc>
              <a:spcPct val="90000"/>
            </a:lnSpc>
            <a:spcBef>
              <a:spcPct val="0"/>
            </a:spcBef>
            <a:spcAft>
              <a:spcPct val="35000"/>
            </a:spcAft>
          </a:pPr>
          <a:r>
            <a:rPr lang="en-US" sz="2800" b="1" kern="1200" dirty="0"/>
            <a:t>External parties contributing to our success</a:t>
          </a:r>
          <a:endParaRPr lang="en-ZA" sz="2800" kern="1200" dirty="0"/>
        </a:p>
      </dsp:txBody>
      <dsp:txXfrm>
        <a:off x="34726" y="35454"/>
        <a:ext cx="11493898" cy="641908"/>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E766AB-66B7-4998-ABEC-3FAA4F389CD0}">
      <dsp:nvSpPr>
        <dsp:cNvPr id="0" name=""/>
        <dsp:cNvSpPr/>
      </dsp:nvSpPr>
      <dsp:spPr>
        <a:xfrm>
          <a:off x="0" y="280"/>
          <a:ext cx="11563350" cy="5142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a:t>Conclusion</a:t>
          </a:r>
          <a:endParaRPr lang="en-ZA" sz="2800" kern="1200" dirty="0"/>
        </a:p>
      </dsp:txBody>
      <dsp:txXfrm>
        <a:off x="25104" y="25384"/>
        <a:ext cx="11513142" cy="46404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855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98555"/>
          </a:xfrm>
          <a:prstGeom prst="rect">
            <a:avLst/>
          </a:prstGeom>
        </p:spPr>
        <p:txBody>
          <a:bodyPr vert="horz" lIns="91440" tIns="45720" rIns="91440" bIns="45720" rtlCol="0"/>
          <a:lstStyle>
            <a:lvl1pPr algn="r">
              <a:defRPr sz="1200"/>
            </a:lvl1pPr>
          </a:lstStyle>
          <a:p>
            <a:fld id="{15232354-FB92-4C83-93E7-95100AE4870B}" type="datetimeFigureOut">
              <a:rPr lang="en-GB" smtClean="0"/>
              <a:t>08/05/2017</a:t>
            </a:fld>
            <a:endParaRPr lang="en-GB"/>
          </a:p>
        </p:txBody>
      </p:sp>
      <p:sp>
        <p:nvSpPr>
          <p:cNvPr id="4" name="Footer Placeholder 3"/>
          <p:cNvSpPr>
            <a:spLocks noGrp="1"/>
          </p:cNvSpPr>
          <p:nvPr>
            <p:ph type="ftr" sz="quarter" idx="2"/>
          </p:nvPr>
        </p:nvSpPr>
        <p:spPr>
          <a:xfrm>
            <a:off x="0" y="9448721"/>
            <a:ext cx="2971800" cy="4985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9448721"/>
            <a:ext cx="2971800" cy="498555"/>
          </a:xfrm>
          <a:prstGeom prst="rect">
            <a:avLst/>
          </a:prstGeom>
        </p:spPr>
        <p:txBody>
          <a:bodyPr vert="horz" lIns="91440" tIns="45720" rIns="91440" bIns="45720" rtlCol="0" anchor="b"/>
          <a:lstStyle>
            <a:lvl1pPr algn="r">
              <a:defRPr sz="1200"/>
            </a:lvl1pPr>
          </a:lstStyle>
          <a:p>
            <a:fld id="{2A70DD13-C5FA-48EE-951F-BE7A48156018}" type="slidenum">
              <a:rPr lang="en-GB" smtClean="0"/>
              <a:t>‹#›</a:t>
            </a:fld>
            <a:endParaRPr lang="en-GB"/>
          </a:p>
        </p:txBody>
      </p:sp>
    </p:spTree>
    <p:extLst>
      <p:ext uri="{BB962C8B-B14F-4D97-AF65-F5344CB8AC3E}">
        <p14:creationId xmlns:p14="http://schemas.microsoft.com/office/powerpoint/2010/main" val="24057629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8555"/>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98555"/>
          </a:xfrm>
          <a:prstGeom prst="rect">
            <a:avLst/>
          </a:prstGeom>
        </p:spPr>
        <p:txBody>
          <a:bodyPr vert="horz" lIns="91440" tIns="45720" rIns="91440" bIns="45720" rtlCol="0"/>
          <a:lstStyle>
            <a:lvl1pPr algn="r">
              <a:defRPr sz="1200"/>
            </a:lvl1pPr>
          </a:lstStyle>
          <a:p>
            <a:fld id="{B793AA2C-D0CC-41F0-83B5-14BF44D70B5B}" type="datetimeFigureOut">
              <a:rPr lang="en-GB" smtClean="0"/>
              <a:t>08/05/2017</a:t>
            </a:fld>
            <a:endParaRPr lang="en-GB" dirty="0"/>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787077"/>
            <a:ext cx="5486400" cy="391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8721"/>
            <a:ext cx="2971800" cy="4985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9448721"/>
            <a:ext cx="2971800" cy="498555"/>
          </a:xfrm>
          <a:prstGeom prst="rect">
            <a:avLst/>
          </a:prstGeom>
        </p:spPr>
        <p:txBody>
          <a:bodyPr vert="horz" lIns="91440" tIns="45720" rIns="91440" bIns="45720" rtlCol="0" anchor="b"/>
          <a:lstStyle>
            <a:lvl1pPr algn="r">
              <a:defRPr sz="1200"/>
            </a:lvl1pPr>
          </a:lstStyle>
          <a:p>
            <a:fld id="{7E0D1B13-FA48-45FB-836A-022A12791F12}" type="slidenum">
              <a:rPr lang="en-GB" smtClean="0"/>
              <a:t>‹#›</a:t>
            </a:fld>
            <a:endParaRPr lang="en-GB" dirty="0"/>
          </a:p>
        </p:txBody>
      </p:sp>
    </p:spTree>
    <p:extLst>
      <p:ext uri="{BB962C8B-B14F-4D97-AF65-F5344CB8AC3E}">
        <p14:creationId xmlns:p14="http://schemas.microsoft.com/office/powerpoint/2010/main" val="866066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major reasons that modernization projects fail is because the reasons for the modernization project </a:t>
            </a:r>
            <a:r>
              <a:rPr lang="en-US" b="1" dirty="0">
                <a:solidFill>
                  <a:srgbClr val="FF0000"/>
                </a:solidFill>
              </a:rPr>
              <a:t>have</a:t>
            </a:r>
            <a:r>
              <a:rPr lang="en-US" baseline="0" dirty="0"/>
              <a:t> not been clearly defined and articulated.</a:t>
            </a:r>
          </a:p>
          <a:p>
            <a:pPr marL="628650" lvl="1" indent="-171450">
              <a:buFont typeface="Arial" panose="020B0604020202020204" pitchFamily="34" charset="0"/>
              <a:buChar char="•"/>
            </a:pPr>
            <a:r>
              <a:rPr lang="en-US" baseline="0" dirty="0"/>
              <a:t>If the only reason to start a modernization project is to upgrade to a newer technology then doing a traditional modernization project will suffice, there is no reason to add the complexities of a granular incremental approach</a:t>
            </a:r>
          </a:p>
          <a:p>
            <a:pPr marL="628650" lvl="1" indent="-171450">
              <a:buFont typeface="Arial" panose="020B0604020202020204" pitchFamily="34" charset="0"/>
              <a:buChar char="•"/>
            </a:pPr>
            <a:r>
              <a:rPr lang="en-US" baseline="0" dirty="0"/>
              <a:t>If however, it is required to make major changes to the system architecture, then it will be desirable to make the changes incrementally thereby not destabilizing the entire system</a:t>
            </a:r>
          </a:p>
          <a:p>
            <a:pPr marL="0" lvl="0" indent="0">
              <a:buFont typeface="Arial" panose="020B0604020202020204" pitchFamily="34" charset="0"/>
              <a:buNone/>
            </a:pPr>
            <a:endParaRPr lang="en-US" baseline="0" dirty="0"/>
          </a:p>
          <a:p>
            <a:pPr marL="0" lvl="0" indent="0">
              <a:buFont typeface="Arial" panose="020B0604020202020204" pitchFamily="34" charset="0"/>
              <a:buNone/>
            </a:pPr>
            <a:r>
              <a:rPr lang="en-US" baseline="0" dirty="0"/>
              <a:t>A necessary evil of the granular incremental approach is potentially causing technical modernization debt by continuing development on the Legacy system.  This intentional technical debt must be carefully managed to ensure that a balance is drawn between the modernization efforts and customer requirements</a:t>
            </a:r>
          </a:p>
          <a:p>
            <a:pPr marL="628650" lvl="1" indent="-171450">
              <a:buFont typeface="Arial" panose="020B0604020202020204" pitchFamily="34" charset="0"/>
              <a:buChar char="•"/>
            </a:pPr>
            <a:endParaRPr lang="en-US" baseline="0" dirty="0"/>
          </a:p>
          <a:p>
            <a:pPr marL="0" lvl="0" indent="0">
              <a:buFont typeface="Arial" panose="020B0604020202020204" pitchFamily="34" charset="0"/>
              <a:buNone/>
            </a:pPr>
            <a:r>
              <a:rPr lang="en-US" baseline="0" dirty="0"/>
              <a:t>A trend that we noticed during the initial phases of the project was that if the scope of work was not contained to a granular level, the testing effort and instability caused in the system increased exponentially. </a:t>
            </a:r>
            <a:endParaRPr lang="en-US" dirty="0"/>
          </a:p>
        </p:txBody>
      </p:sp>
      <p:sp>
        <p:nvSpPr>
          <p:cNvPr id="4" name="Slide Number Placeholder 3"/>
          <p:cNvSpPr>
            <a:spLocks noGrp="1"/>
          </p:cNvSpPr>
          <p:nvPr>
            <p:ph type="sldNum" sz="quarter" idx="10"/>
          </p:nvPr>
        </p:nvSpPr>
        <p:spPr/>
        <p:txBody>
          <a:bodyPr/>
          <a:lstStyle/>
          <a:p>
            <a:fld id="{7E0D1B13-FA48-45FB-836A-022A12791F12}" type="slidenum">
              <a:rPr lang="en-GB" smtClean="0"/>
              <a:t>3</a:t>
            </a:fld>
            <a:endParaRPr lang="en-GB" dirty="0"/>
          </a:p>
        </p:txBody>
      </p:sp>
    </p:spTree>
    <p:extLst>
      <p:ext uri="{BB962C8B-B14F-4D97-AF65-F5344CB8AC3E}">
        <p14:creationId xmlns:p14="http://schemas.microsoft.com/office/powerpoint/2010/main" val="511874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7E0D1B13-FA48-45FB-836A-022A12791F12}" type="slidenum">
              <a:rPr lang="en-GB" smtClean="0"/>
              <a:t>4</a:t>
            </a:fld>
            <a:endParaRPr lang="en-GB" dirty="0"/>
          </a:p>
        </p:txBody>
      </p:sp>
    </p:spTree>
    <p:extLst>
      <p:ext uri="{BB962C8B-B14F-4D97-AF65-F5344CB8AC3E}">
        <p14:creationId xmlns:p14="http://schemas.microsoft.com/office/powerpoint/2010/main" val="120117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7E0D1B13-FA48-45FB-836A-022A12791F12}" type="slidenum">
              <a:rPr lang="en-GB" smtClean="0"/>
              <a:t>5</a:t>
            </a:fld>
            <a:endParaRPr lang="en-GB" dirty="0"/>
          </a:p>
        </p:txBody>
      </p:sp>
    </p:spTree>
    <p:extLst>
      <p:ext uri="{BB962C8B-B14F-4D97-AF65-F5344CB8AC3E}">
        <p14:creationId xmlns:p14="http://schemas.microsoft.com/office/powerpoint/2010/main" val="2827622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7E0D1B13-FA48-45FB-836A-022A12791F12}" type="slidenum">
              <a:rPr lang="en-GB" smtClean="0"/>
              <a:t>6</a:t>
            </a:fld>
            <a:endParaRPr lang="en-GB" dirty="0"/>
          </a:p>
        </p:txBody>
      </p:sp>
    </p:spTree>
    <p:extLst>
      <p:ext uri="{BB962C8B-B14F-4D97-AF65-F5344CB8AC3E}">
        <p14:creationId xmlns:p14="http://schemas.microsoft.com/office/powerpoint/2010/main" val="3789335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0D1B13-FA48-45FB-836A-022A12791F12}" type="slidenum">
              <a:rPr lang="en-GB" smtClean="0"/>
              <a:t>8</a:t>
            </a:fld>
            <a:endParaRPr lang="en-GB" dirty="0"/>
          </a:p>
        </p:txBody>
      </p:sp>
    </p:spTree>
    <p:extLst>
      <p:ext uri="{BB962C8B-B14F-4D97-AF65-F5344CB8AC3E}">
        <p14:creationId xmlns:p14="http://schemas.microsoft.com/office/powerpoint/2010/main" val="3783412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0D1B13-FA48-45FB-836A-022A12791F12}" type="slidenum">
              <a:rPr lang="en-GB" smtClean="0"/>
              <a:t>9</a:t>
            </a:fld>
            <a:endParaRPr lang="en-GB" dirty="0"/>
          </a:p>
        </p:txBody>
      </p:sp>
    </p:spTree>
    <p:extLst>
      <p:ext uri="{BB962C8B-B14F-4D97-AF65-F5344CB8AC3E}">
        <p14:creationId xmlns:p14="http://schemas.microsoft.com/office/powerpoint/2010/main" val="1717482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Risks:</a:t>
            </a:r>
          </a:p>
          <a:p>
            <a:pPr marL="628650" lvl="1" indent="-171450">
              <a:buFont typeface="Arial" panose="020B0604020202020204" pitchFamily="34" charset="0"/>
              <a:buChar char="•"/>
            </a:pPr>
            <a:r>
              <a:rPr lang="en-US" dirty="0"/>
              <a:t>The ideal model is to stop new</a:t>
            </a:r>
            <a:r>
              <a:rPr lang="en-US" baseline="0" dirty="0"/>
              <a:t> development and major bug fixing efforts on the legacy system.  In practice however this is not really possible, unless the development capacity exists to take on project work as well as refactoring of existing legacy code.</a:t>
            </a:r>
          </a:p>
          <a:p>
            <a:pPr marL="457200" lvl="1" indent="0">
              <a:buFont typeface="Arial" panose="020B0604020202020204" pitchFamily="34" charset="0"/>
              <a:buNone/>
            </a:pPr>
            <a:endParaRPr lang="en-US" baseline="0" dirty="0"/>
          </a:p>
          <a:p>
            <a:pPr marL="628650" lvl="1" indent="-171450">
              <a:buFont typeface="Arial" panose="020B0604020202020204" pitchFamily="34" charset="0"/>
              <a:buChar char="•"/>
            </a:pPr>
            <a:r>
              <a:rPr lang="en-US" baseline="0" dirty="0"/>
              <a:t>Training and upskilling of staff turned out to be a major issue for us, the small size of the development teams made it really difficult to stop development for resources to attend training sessions.  On the other hand, the amount of training that is required made it impossible to stagger the training as this will cause development cycles to be extended for a very long time.</a:t>
            </a:r>
          </a:p>
          <a:p>
            <a:pPr marL="457200" lvl="1" indent="0">
              <a:buFont typeface="Arial" panose="020B0604020202020204" pitchFamily="34" charset="0"/>
              <a:buNone/>
            </a:pPr>
            <a:endParaRPr lang="en-US" baseline="0" dirty="0"/>
          </a:p>
          <a:p>
            <a:pPr marL="628650" lvl="1" indent="-171450">
              <a:buFont typeface="Arial" panose="020B0604020202020204" pitchFamily="34" charset="0"/>
              <a:buChar char="•"/>
            </a:pPr>
            <a:r>
              <a:rPr lang="en-US" baseline="0" dirty="0"/>
              <a:t>Development capacity problem was initially resolved by outsourcing the development to the </a:t>
            </a:r>
            <a:r>
              <a:rPr lang="en-US" baseline="0" dirty="0" err="1"/>
              <a:t>Wayfare</a:t>
            </a:r>
            <a:r>
              <a:rPr lang="en-US" baseline="0" dirty="0"/>
              <a:t> team in Romania.</a:t>
            </a:r>
          </a:p>
          <a:p>
            <a:pPr marL="1085850" lvl="2" indent="-171450">
              <a:buFont typeface="Arial" panose="020B0604020202020204" pitchFamily="34" charset="0"/>
              <a:buChar char="•"/>
            </a:pPr>
            <a:r>
              <a:rPr lang="en-US" baseline="0" dirty="0"/>
              <a:t>The difficulty with the outsourced model was that initially the system domain knowledge was lacking and local resources was very often too tied up in operational issues to provide the required support.</a:t>
            </a:r>
          </a:p>
          <a:p>
            <a:pPr marL="1085850" lvl="2" indent="-171450">
              <a:buFont typeface="Arial" panose="020B0604020202020204" pitchFamily="34" charset="0"/>
              <a:buChar char="•"/>
            </a:pPr>
            <a:r>
              <a:rPr lang="en-US" baseline="0" dirty="0"/>
              <a:t>All things being equal, the outsourced model with the Wayfare team worked exceptionally well as they played a vital part in laying the foundation for the continuation of the modernization project </a:t>
            </a:r>
            <a:endParaRPr lang="en-US" dirty="0"/>
          </a:p>
        </p:txBody>
      </p:sp>
      <p:sp>
        <p:nvSpPr>
          <p:cNvPr id="4" name="Slide Number Placeholder 3"/>
          <p:cNvSpPr>
            <a:spLocks noGrp="1"/>
          </p:cNvSpPr>
          <p:nvPr>
            <p:ph type="sldNum" sz="quarter" idx="10"/>
          </p:nvPr>
        </p:nvSpPr>
        <p:spPr/>
        <p:txBody>
          <a:bodyPr/>
          <a:lstStyle/>
          <a:p>
            <a:fld id="{7E0D1B13-FA48-45FB-836A-022A12791F12}" type="slidenum">
              <a:rPr lang="en-GB" smtClean="0"/>
              <a:t>10</a:t>
            </a:fld>
            <a:endParaRPr lang="en-GB" dirty="0"/>
          </a:p>
        </p:txBody>
      </p:sp>
    </p:spTree>
    <p:extLst>
      <p:ext uri="{BB962C8B-B14F-4D97-AF65-F5344CB8AC3E}">
        <p14:creationId xmlns:p14="http://schemas.microsoft.com/office/powerpoint/2010/main" val="5701701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0D1B13-FA48-45FB-836A-022A12791F12}" type="slidenum">
              <a:rPr lang="en-GB" smtClean="0"/>
              <a:t>11</a:t>
            </a:fld>
            <a:endParaRPr lang="en-GB" dirty="0"/>
          </a:p>
        </p:txBody>
      </p:sp>
    </p:spTree>
    <p:extLst>
      <p:ext uri="{BB962C8B-B14F-4D97-AF65-F5344CB8AC3E}">
        <p14:creationId xmlns:p14="http://schemas.microsoft.com/office/powerpoint/2010/main" val="3835571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a:t>
            </a:r>
            <a:r>
              <a:rPr lang="en-US" baseline="0" dirty="0"/>
              <a:t> of the major driving forces behind the modernization project was</a:t>
            </a:r>
          </a:p>
          <a:p>
            <a:pPr marL="228600" indent="-228600">
              <a:buFont typeface="+mj-lt"/>
              <a:buAutoNum type="arabicPeriod"/>
            </a:pPr>
            <a:r>
              <a:rPr lang="en-US" baseline="0" dirty="0"/>
              <a:t>Becoming closer aligned to Progress to ensure that we can leverage the latest technologies – to achieve this, we needed to create an efficient and repeatable process to upgrade to new versions of </a:t>
            </a:r>
            <a:r>
              <a:rPr lang="en-US" baseline="0" dirty="0" err="1"/>
              <a:t>OpenEdge</a:t>
            </a:r>
            <a:endParaRPr lang="en-US" baseline="0" dirty="0"/>
          </a:p>
          <a:p>
            <a:pPr marL="685800" lvl="1" indent="-228600">
              <a:buFont typeface="+mj-lt"/>
              <a:buAutoNum type="arabicPeriod"/>
            </a:pPr>
            <a:r>
              <a:rPr lang="en-US" baseline="0" dirty="0"/>
              <a:t>Created a background downloader process that will do silent downloads of software packages to remote machines so that it is ready when we require it to be</a:t>
            </a:r>
          </a:p>
          <a:p>
            <a:pPr marL="685800" lvl="1" indent="-228600">
              <a:buFont typeface="+mj-lt"/>
              <a:buAutoNum type="arabicPeriod"/>
            </a:pPr>
            <a:r>
              <a:rPr lang="en-US" baseline="0" dirty="0"/>
              <a:t>Required a full redesign of our development environment and deployment processes</a:t>
            </a:r>
          </a:p>
          <a:p>
            <a:pPr marL="457200" lvl="1" indent="0">
              <a:buFont typeface="+mj-lt"/>
              <a:buNone/>
            </a:pPr>
            <a:endParaRPr lang="en-US" baseline="0" dirty="0"/>
          </a:p>
          <a:p>
            <a:pPr marL="228600" lvl="0" indent="-228600">
              <a:buFont typeface="+mj-lt"/>
              <a:buAutoNum type="arabicPeriod"/>
            </a:pPr>
            <a:r>
              <a:rPr lang="en-US" baseline="0" dirty="0"/>
              <a:t>Removing the dependency on a third-party integration component between the development framework and the source repository</a:t>
            </a:r>
          </a:p>
          <a:p>
            <a:pPr marL="228600" lvl="0" indent="-228600">
              <a:buFont typeface="+mj-lt"/>
              <a:buAutoNum type="arabicPeriod"/>
            </a:pPr>
            <a:endParaRPr lang="en-US" baseline="0" dirty="0"/>
          </a:p>
          <a:p>
            <a:pPr marL="228600" lvl="0" indent="-228600">
              <a:buFont typeface="+mj-lt"/>
              <a:buAutoNum type="arabicPeriod"/>
            </a:pPr>
            <a:endParaRPr lang="en-US" baseline="0" dirty="0"/>
          </a:p>
          <a:p>
            <a:pPr marL="0" lvl="0" indent="0">
              <a:buFont typeface="+mj-lt"/>
              <a:buNone/>
            </a:pPr>
            <a:r>
              <a:rPr lang="en-US" baseline="0" dirty="0"/>
              <a:t>This caused an unexpected by product for our modernization effort.  We realized that in fact the scope of the project included modernizing the company as we know it.  Various process and procedures had to be adapted to cope with the new requirements.  Staff had to be trained to understand the new environments and processes, </a:t>
            </a:r>
            <a:r>
              <a:rPr lang="en-US" baseline="0" dirty="0" err="1"/>
              <a:t>etc</a:t>
            </a:r>
            <a:endParaRPr lang="en-US" baseline="0" dirty="0"/>
          </a:p>
          <a:p>
            <a:pPr marL="0" lvl="0" indent="0">
              <a:buFont typeface="+mj-lt"/>
              <a:buNone/>
            </a:pPr>
            <a:endParaRPr lang="en-US" baseline="0" dirty="0"/>
          </a:p>
          <a:p>
            <a:pPr marL="0" lvl="0" indent="0">
              <a:buFont typeface="+mj-lt"/>
              <a:buNone/>
            </a:pPr>
            <a:r>
              <a:rPr lang="en-US" baseline="0" dirty="0"/>
              <a:t>A major change management effort was required to get people to use and understand the knowledge base that was created</a:t>
            </a:r>
            <a:endParaRPr lang="en-US" dirty="0"/>
          </a:p>
        </p:txBody>
      </p:sp>
      <p:sp>
        <p:nvSpPr>
          <p:cNvPr id="4" name="Slide Number Placeholder 3"/>
          <p:cNvSpPr>
            <a:spLocks noGrp="1"/>
          </p:cNvSpPr>
          <p:nvPr>
            <p:ph type="sldNum" sz="quarter" idx="10"/>
          </p:nvPr>
        </p:nvSpPr>
        <p:spPr/>
        <p:txBody>
          <a:bodyPr/>
          <a:lstStyle/>
          <a:p>
            <a:fld id="{7E0D1B13-FA48-45FB-836A-022A12791F12}" type="slidenum">
              <a:rPr lang="en-GB" smtClean="0"/>
              <a:t>12</a:t>
            </a:fld>
            <a:endParaRPr lang="en-GB" dirty="0"/>
          </a:p>
        </p:txBody>
      </p:sp>
    </p:spTree>
    <p:extLst>
      <p:ext uri="{BB962C8B-B14F-4D97-AF65-F5344CB8AC3E}">
        <p14:creationId xmlns:p14="http://schemas.microsoft.com/office/powerpoint/2010/main" val="689650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realized very quickly that a major supporting structure will be required to ensure that this project, as well as future modernization projects can</a:t>
            </a:r>
            <a:r>
              <a:rPr lang="en-US" baseline="0" dirty="0"/>
              <a:t> be managed and conducted as painlessly as possible</a:t>
            </a:r>
          </a:p>
          <a:p>
            <a:pPr marL="171450" indent="-171450">
              <a:buFont typeface="Arial" panose="020B0604020202020204" pitchFamily="34" charset="0"/>
              <a:buChar char="•"/>
            </a:pPr>
            <a:r>
              <a:rPr lang="en-US" baseline="0" dirty="0"/>
              <a:t>Apart from desired Architecture and future state decisions the following was also mandated for a successful implementation of our project</a:t>
            </a:r>
          </a:p>
          <a:p>
            <a:pPr marL="628650" lvl="1" indent="-171450">
              <a:buFont typeface="Arial" panose="020B0604020202020204" pitchFamily="34" charset="0"/>
              <a:buChar char="•"/>
            </a:pPr>
            <a:r>
              <a:rPr lang="en-US" b="1" u="sng" baseline="0" dirty="0"/>
              <a:t>Selection of an appropriate development framework </a:t>
            </a:r>
          </a:p>
          <a:p>
            <a:pPr marL="1085850" lvl="2" indent="-171450">
              <a:buFont typeface="Arial" panose="020B0604020202020204" pitchFamily="34" charset="0"/>
              <a:buChar char="•"/>
            </a:pPr>
            <a:r>
              <a:rPr lang="en-US" baseline="0" dirty="0"/>
              <a:t>The world of frameworks is a complex environment, no framework is good at everything and some are better at most than others</a:t>
            </a:r>
          </a:p>
          <a:p>
            <a:pPr marL="1085850" lvl="2" indent="-171450">
              <a:buFont typeface="Arial" panose="020B0604020202020204" pitchFamily="34" charset="0"/>
              <a:buChar char="•"/>
            </a:pPr>
            <a:r>
              <a:rPr lang="en-US" baseline="0" dirty="0"/>
              <a:t>From the start we knew that this process will surely be repeated in the lifetime of the project, therefore the above criteria was deemed to be critical in our selection</a:t>
            </a:r>
          </a:p>
          <a:p>
            <a:pPr marL="1085850" lvl="2"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n-US" b="1" u="sng" baseline="0" dirty="0"/>
              <a:t>Knowledge Base and Project Management Toolset</a:t>
            </a:r>
            <a:endParaRPr lang="en-US" b="0" u="none" baseline="0" dirty="0"/>
          </a:p>
          <a:p>
            <a:pPr marL="1085850" lvl="2" indent="-171450">
              <a:buFont typeface="Arial" panose="020B0604020202020204" pitchFamily="34" charset="0"/>
              <a:buChar char="•"/>
            </a:pPr>
            <a:r>
              <a:rPr lang="en-US" b="0" u="none" baseline="0" dirty="0"/>
              <a:t>We required a feature rich toolset, that is easy to use, implement and maintain as well as affordable</a:t>
            </a:r>
          </a:p>
          <a:p>
            <a:pPr marL="1085850" lvl="2" indent="-171450">
              <a:buFont typeface="Arial" panose="020B0604020202020204" pitchFamily="34" charset="0"/>
              <a:buChar char="•"/>
            </a:pPr>
            <a:r>
              <a:rPr lang="en-US" b="0" u="none" baseline="0" dirty="0"/>
              <a:t>Britehouse automotive already implement various similar tools but none that suited the modernization purpose, therefore a platform that is easily extensible was required</a:t>
            </a:r>
          </a:p>
          <a:p>
            <a:pPr marL="1085850" lvl="2" indent="-171450">
              <a:buFont typeface="Arial" panose="020B0604020202020204" pitchFamily="34" charset="0"/>
              <a:buChar char="•"/>
            </a:pPr>
            <a:r>
              <a:rPr lang="en-US" b="0" u="none" baseline="0" dirty="0"/>
              <a:t>Ultimately decided on the </a:t>
            </a:r>
            <a:r>
              <a:rPr lang="en-US" b="0" u="none" baseline="0" dirty="0" err="1"/>
              <a:t>Atlassian</a:t>
            </a:r>
            <a:r>
              <a:rPr lang="en-US" b="0" u="none" baseline="0" dirty="0"/>
              <a:t> Toolset: Confluence, Jira, Fisheye and Crucible</a:t>
            </a:r>
          </a:p>
          <a:p>
            <a:pPr marL="914400" lvl="2" indent="0">
              <a:buFont typeface="Arial" panose="020B0604020202020204" pitchFamily="34" charset="0"/>
              <a:buNone/>
            </a:pPr>
            <a:endParaRPr lang="en-US" b="0" u="none" baseline="0" dirty="0"/>
          </a:p>
          <a:p>
            <a:pPr marL="0" lvl="0" indent="0">
              <a:buFont typeface="Arial" panose="020B0604020202020204" pitchFamily="34" charset="0"/>
              <a:buNone/>
            </a:pPr>
            <a:endParaRPr lang="en-US" b="1" u="sng" baseline="0" dirty="0"/>
          </a:p>
        </p:txBody>
      </p:sp>
      <p:sp>
        <p:nvSpPr>
          <p:cNvPr id="4" name="Slide Number Placeholder 3"/>
          <p:cNvSpPr>
            <a:spLocks noGrp="1"/>
          </p:cNvSpPr>
          <p:nvPr>
            <p:ph type="sldNum" sz="quarter" idx="10"/>
          </p:nvPr>
        </p:nvSpPr>
        <p:spPr/>
        <p:txBody>
          <a:bodyPr/>
          <a:lstStyle/>
          <a:p>
            <a:fld id="{7E0D1B13-FA48-45FB-836A-022A12791F12}" type="slidenum">
              <a:rPr lang="en-GB" smtClean="0"/>
              <a:t>13</a:t>
            </a:fld>
            <a:endParaRPr lang="en-GB" dirty="0"/>
          </a:p>
        </p:txBody>
      </p:sp>
    </p:spTree>
    <p:extLst>
      <p:ext uri="{BB962C8B-B14F-4D97-AF65-F5344CB8AC3E}">
        <p14:creationId xmlns:p14="http://schemas.microsoft.com/office/powerpoint/2010/main" val="438446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7E0D1B13-FA48-45FB-836A-022A12791F12}" type="slidenum">
              <a:rPr lang="en-GB" smtClean="0"/>
              <a:t>14</a:t>
            </a:fld>
            <a:endParaRPr lang="en-GB" dirty="0"/>
          </a:p>
        </p:txBody>
      </p:sp>
    </p:spTree>
    <p:extLst>
      <p:ext uri="{BB962C8B-B14F-4D97-AF65-F5344CB8AC3E}">
        <p14:creationId xmlns:p14="http://schemas.microsoft.com/office/powerpoint/2010/main" val="20075777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2" indent="0">
              <a:buFont typeface="Arial" panose="020B0604020202020204" pitchFamily="34" charset="0"/>
              <a:buNone/>
            </a:pPr>
            <a:endParaRPr lang="en-US" b="0" u="none" baseline="0" dirty="0"/>
          </a:p>
          <a:p>
            <a:pPr marL="0" lvl="0" indent="0">
              <a:buFont typeface="Arial" panose="020B0604020202020204" pitchFamily="34" charset="0"/>
              <a:buNone/>
            </a:pPr>
            <a:r>
              <a:rPr lang="en-US" b="1" u="sng" baseline="0" dirty="0"/>
              <a:t>Product Manager / Product Owner</a:t>
            </a:r>
            <a:endParaRPr lang="en-US" b="0" u="none" baseline="0" dirty="0"/>
          </a:p>
          <a:p>
            <a:pPr marL="171450" lvl="0" indent="-171450">
              <a:buFont typeface="Arial" panose="020B0604020202020204" pitchFamily="34" charset="0"/>
              <a:buChar char="•"/>
            </a:pPr>
            <a:r>
              <a:rPr lang="en-US" b="0" u="none" baseline="0" dirty="0"/>
              <a:t>Vital role in determining the modernization points and scope as well as for management of deliverables and release train</a:t>
            </a:r>
          </a:p>
          <a:p>
            <a:pPr marL="171450" lvl="0" indent="-171450">
              <a:buFont typeface="Arial" panose="020B0604020202020204" pitchFamily="34" charset="0"/>
              <a:buChar char="•"/>
            </a:pPr>
            <a:endParaRPr lang="en-US" b="1" u="sng" baseline="0" dirty="0"/>
          </a:p>
          <a:p>
            <a:pPr marL="0" lvl="0" indent="0">
              <a:buFont typeface="Arial" panose="020B0604020202020204" pitchFamily="34" charset="0"/>
              <a:buNone/>
            </a:pPr>
            <a:r>
              <a:rPr lang="en-US" b="1" u="sng" baseline="0" dirty="0"/>
              <a:t>Clearly defined roles</a:t>
            </a:r>
            <a:endParaRPr lang="en-US" b="0" u="none" baseline="0" dirty="0"/>
          </a:p>
          <a:p>
            <a:pPr marL="171450" lvl="0" indent="-171450">
              <a:buFont typeface="Arial" panose="020B0604020202020204" pitchFamily="34" charset="0"/>
              <a:buChar char="•"/>
            </a:pPr>
            <a:r>
              <a:rPr lang="en-US" b="0" u="none" baseline="0" dirty="0"/>
              <a:t>Being a small development team, all internal members where used to fight all kinds of fires </a:t>
            </a:r>
          </a:p>
          <a:p>
            <a:pPr marL="628650" lvl="1" indent="-171450">
              <a:buFont typeface="Arial" panose="020B0604020202020204" pitchFamily="34" charset="0"/>
              <a:buChar char="•"/>
            </a:pPr>
            <a:r>
              <a:rPr lang="en-US" b="0" u="none" baseline="0" dirty="0"/>
              <a:t>Operational issues always gets preference – This takes up a lot more time than what is ideal for any project</a:t>
            </a:r>
          </a:p>
          <a:p>
            <a:pPr marL="628650" lvl="1" indent="-171450">
              <a:buFont typeface="Arial" panose="020B0604020202020204" pitchFamily="34" charset="0"/>
              <a:buChar char="•"/>
            </a:pPr>
            <a:r>
              <a:rPr lang="en-US" b="0" u="none" baseline="0" dirty="0"/>
              <a:t>All the little things we forgot, had to be handled by the internal team as we went along, often making availability to the outsourced team difficult</a:t>
            </a:r>
          </a:p>
          <a:p>
            <a:pPr marL="457200" lvl="1" indent="0">
              <a:buFont typeface="Arial" panose="020B0604020202020204" pitchFamily="34" charset="0"/>
              <a:buNone/>
            </a:pPr>
            <a:endParaRPr lang="en-US" b="0" u="none" baseline="0" dirty="0"/>
          </a:p>
          <a:p>
            <a:pPr marL="171450" lvl="0" indent="-171450">
              <a:buFont typeface="Arial" panose="020B0604020202020204" pitchFamily="34" charset="0"/>
              <a:buChar char="•"/>
            </a:pPr>
            <a:r>
              <a:rPr lang="en-US" b="0" u="none" baseline="0" dirty="0"/>
              <a:t>If at all possible, ring-fence the modernization team to focus on the project exclusively.  If this is not possible, be aware of the fact that things progress will be challenging</a:t>
            </a:r>
          </a:p>
        </p:txBody>
      </p:sp>
      <p:sp>
        <p:nvSpPr>
          <p:cNvPr id="4" name="Slide Number Placeholder 3"/>
          <p:cNvSpPr>
            <a:spLocks noGrp="1"/>
          </p:cNvSpPr>
          <p:nvPr>
            <p:ph type="sldNum" sz="quarter" idx="10"/>
          </p:nvPr>
        </p:nvSpPr>
        <p:spPr/>
        <p:txBody>
          <a:bodyPr/>
          <a:lstStyle/>
          <a:p>
            <a:fld id="{7E0D1B13-FA48-45FB-836A-022A12791F12}" type="slidenum">
              <a:rPr lang="en-GB" smtClean="0"/>
              <a:t>15</a:t>
            </a:fld>
            <a:endParaRPr lang="en-GB" dirty="0"/>
          </a:p>
        </p:txBody>
      </p:sp>
    </p:spTree>
    <p:extLst>
      <p:ext uri="{BB962C8B-B14F-4D97-AF65-F5344CB8AC3E}">
        <p14:creationId xmlns:p14="http://schemas.microsoft.com/office/powerpoint/2010/main" val="1899799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2" indent="0">
              <a:buFont typeface="Arial" panose="020B0604020202020204" pitchFamily="34" charset="0"/>
              <a:buNone/>
            </a:pPr>
            <a:endParaRPr lang="en-US" b="0" u="none" baseline="0" dirty="0"/>
          </a:p>
          <a:p>
            <a:pPr marL="0" lvl="0" indent="0">
              <a:buFont typeface="Arial" panose="020B0604020202020204" pitchFamily="34" charset="0"/>
              <a:buNone/>
            </a:pPr>
            <a:r>
              <a:rPr lang="en-US" b="1" u="sng" baseline="0" dirty="0"/>
              <a:t>Why this was difficult for us</a:t>
            </a:r>
            <a:endParaRPr lang="en-US" b="0" u="none" baseline="0" dirty="0"/>
          </a:p>
          <a:p>
            <a:pPr marL="171450" lvl="0" indent="-171450">
              <a:buFont typeface="Arial" panose="020B0604020202020204" pitchFamily="34" charset="0"/>
              <a:buChar char="•"/>
            </a:pPr>
            <a:r>
              <a:rPr lang="en-US" b="0" u="none" baseline="0" dirty="0"/>
              <a:t>Resource and skill limitations</a:t>
            </a:r>
          </a:p>
          <a:p>
            <a:pPr marL="171450" lvl="0" indent="-171450">
              <a:buFont typeface="Arial" panose="020B0604020202020204" pitchFamily="34" charset="0"/>
              <a:buChar char="•"/>
            </a:pPr>
            <a:r>
              <a:rPr lang="en-US" b="0" u="none" baseline="0" dirty="0"/>
              <a:t>Technical debt and stability of legacy system</a:t>
            </a:r>
          </a:p>
          <a:p>
            <a:pPr marL="171450" lvl="0" indent="-171450">
              <a:buFont typeface="Arial" panose="020B0604020202020204" pitchFamily="34" charset="0"/>
              <a:buChar char="•"/>
            </a:pPr>
            <a:r>
              <a:rPr lang="en-US" b="0" u="none" baseline="0" dirty="0"/>
              <a:t>Demand from business made it very difficult to control the growth of the legacy system</a:t>
            </a:r>
          </a:p>
          <a:p>
            <a:pPr marL="171450" lvl="0" indent="-171450">
              <a:buFont typeface="Arial" panose="020B0604020202020204" pitchFamily="34" charset="0"/>
              <a:buChar char="•"/>
            </a:pPr>
            <a:endParaRPr lang="en-US" b="0" u="none" baseline="0" dirty="0"/>
          </a:p>
          <a:p>
            <a:pPr marL="0" lvl="0" indent="0">
              <a:buFont typeface="Arial" panose="020B0604020202020204" pitchFamily="34" charset="0"/>
              <a:buNone/>
            </a:pPr>
            <a:r>
              <a:rPr lang="en-US" b="1" u="sng" baseline="0" dirty="0"/>
              <a:t>What we did to minimize the effect</a:t>
            </a:r>
          </a:p>
          <a:p>
            <a:pPr marL="171450" lvl="0" indent="-171450">
              <a:buFont typeface="Arial" panose="020B0604020202020204" pitchFamily="34" charset="0"/>
              <a:buChar char="•"/>
            </a:pPr>
            <a:r>
              <a:rPr lang="en-US" b="0" u="none" baseline="0" dirty="0"/>
              <a:t>Focused on getting the platform issues and the first iteration of the project resolved and deployed.  </a:t>
            </a:r>
          </a:p>
          <a:p>
            <a:pPr marL="171450" lvl="0" indent="-171450">
              <a:buFont typeface="Arial" panose="020B0604020202020204" pitchFamily="34" charset="0"/>
              <a:buChar char="•"/>
            </a:pPr>
            <a:r>
              <a:rPr lang="en-US" b="0" u="none" baseline="0" dirty="0"/>
              <a:t>Changed focus to continue the modernization as part of daily business</a:t>
            </a:r>
          </a:p>
          <a:p>
            <a:pPr marL="171450" lvl="0" indent="-171450">
              <a:buFont typeface="Arial" panose="020B0604020202020204" pitchFamily="34" charset="0"/>
              <a:buChar char="•"/>
            </a:pPr>
            <a:r>
              <a:rPr lang="en-US" b="0" u="none" baseline="0" dirty="0"/>
              <a:t>Created bridge with clearly defined interfaces between legacy and modernized code allowing us to “embed” modernized code as part of a legacy process</a:t>
            </a:r>
          </a:p>
        </p:txBody>
      </p:sp>
      <p:sp>
        <p:nvSpPr>
          <p:cNvPr id="4" name="Slide Number Placeholder 3"/>
          <p:cNvSpPr>
            <a:spLocks noGrp="1"/>
          </p:cNvSpPr>
          <p:nvPr>
            <p:ph type="sldNum" sz="quarter" idx="10"/>
          </p:nvPr>
        </p:nvSpPr>
        <p:spPr/>
        <p:txBody>
          <a:bodyPr/>
          <a:lstStyle/>
          <a:p>
            <a:fld id="{7E0D1B13-FA48-45FB-836A-022A12791F12}" type="slidenum">
              <a:rPr lang="en-GB" smtClean="0"/>
              <a:t>16</a:t>
            </a:fld>
            <a:endParaRPr lang="en-GB" dirty="0"/>
          </a:p>
        </p:txBody>
      </p:sp>
    </p:spTree>
    <p:extLst>
      <p:ext uri="{BB962C8B-B14F-4D97-AF65-F5344CB8AC3E}">
        <p14:creationId xmlns:p14="http://schemas.microsoft.com/office/powerpoint/2010/main" val="378414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7E0D1B13-FA48-45FB-836A-022A12791F12}" type="slidenum">
              <a:rPr lang="en-GB" smtClean="0"/>
              <a:t>17</a:t>
            </a:fld>
            <a:endParaRPr lang="en-GB" dirty="0"/>
          </a:p>
        </p:txBody>
      </p:sp>
    </p:spTree>
    <p:extLst>
      <p:ext uri="{BB962C8B-B14F-4D97-AF65-F5344CB8AC3E}">
        <p14:creationId xmlns:p14="http://schemas.microsoft.com/office/powerpoint/2010/main" val="20234144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7E0D1B13-FA48-45FB-836A-022A12791F12}" type="slidenum">
              <a:rPr lang="en-GB" smtClean="0"/>
              <a:t>18</a:t>
            </a:fld>
            <a:endParaRPr lang="en-GB" dirty="0"/>
          </a:p>
        </p:txBody>
      </p:sp>
    </p:spTree>
    <p:extLst>
      <p:ext uri="{BB962C8B-B14F-4D97-AF65-F5344CB8AC3E}">
        <p14:creationId xmlns:p14="http://schemas.microsoft.com/office/powerpoint/2010/main" val="31341997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7E0D1B13-FA48-45FB-836A-022A12791F12}" type="slidenum">
              <a:rPr lang="en-GB" smtClean="0"/>
              <a:t>19</a:t>
            </a:fld>
            <a:endParaRPr lang="en-GB" dirty="0"/>
          </a:p>
        </p:txBody>
      </p:sp>
    </p:spTree>
    <p:extLst>
      <p:ext uri="{BB962C8B-B14F-4D97-AF65-F5344CB8AC3E}">
        <p14:creationId xmlns:p14="http://schemas.microsoft.com/office/powerpoint/2010/main" val="20858264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2" indent="0">
              <a:buFont typeface="Arial" panose="020B0604020202020204" pitchFamily="34" charset="0"/>
              <a:buNone/>
            </a:pPr>
            <a:endParaRPr lang="en-US" b="0" u="none" baseline="0" dirty="0"/>
          </a:p>
        </p:txBody>
      </p:sp>
      <p:sp>
        <p:nvSpPr>
          <p:cNvPr id="4" name="Slide Number Placeholder 3"/>
          <p:cNvSpPr>
            <a:spLocks noGrp="1"/>
          </p:cNvSpPr>
          <p:nvPr>
            <p:ph type="sldNum" sz="quarter" idx="10"/>
          </p:nvPr>
        </p:nvSpPr>
        <p:spPr/>
        <p:txBody>
          <a:bodyPr/>
          <a:lstStyle/>
          <a:p>
            <a:fld id="{7E0D1B13-FA48-45FB-836A-022A12791F12}" type="slidenum">
              <a:rPr lang="en-GB" smtClean="0"/>
              <a:t>26</a:t>
            </a:fld>
            <a:endParaRPr lang="en-GB" dirty="0"/>
          </a:p>
        </p:txBody>
      </p:sp>
    </p:spTree>
    <p:extLst>
      <p:ext uri="{BB962C8B-B14F-4D97-AF65-F5344CB8AC3E}">
        <p14:creationId xmlns:p14="http://schemas.microsoft.com/office/powerpoint/2010/main" val="3242457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 gradient fill">
    <p:spTree>
      <p:nvGrpSpPr>
        <p:cNvPr id="1" name=""/>
        <p:cNvGrpSpPr/>
        <p:nvPr/>
      </p:nvGrpSpPr>
      <p:grpSpPr>
        <a:xfrm>
          <a:off x="0" y="0"/>
          <a:ext cx="0" cy="0"/>
          <a:chOff x="0" y="0"/>
          <a:chExt cx="0" cy="0"/>
        </a:xfrm>
      </p:grpSpPr>
      <p:sp>
        <p:nvSpPr>
          <p:cNvPr id="44" name="Rectangle 43"/>
          <p:cNvSpPr/>
          <p:nvPr userDrawn="1"/>
        </p:nvSpPr>
        <p:spPr>
          <a:xfrm>
            <a:off x="-8765" y="0"/>
            <a:ext cx="12200765" cy="6858000"/>
          </a:xfrm>
          <a:prstGeom prst="rect">
            <a:avLst/>
          </a:prstGeom>
          <a:gradFill flip="none" rotWithShape="1">
            <a:gsLst>
              <a:gs pos="8000">
                <a:srgbClr val="CB21DA"/>
              </a:gs>
              <a:gs pos="86000">
                <a:srgbClr val="88C0F9"/>
              </a:gs>
              <a:gs pos="31000">
                <a:srgbClr val="A05BE9"/>
              </a:gs>
              <a:gs pos="52000">
                <a:srgbClr val="8A89F1"/>
              </a:gs>
              <a:gs pos="96000">
                <a:srgbClr val="95C7FA"/>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55" name="Group 54"/>
          <p:cNvGrpSpPr/>
          <p:nvPr userDrawn="1"/>
        </p:nvGrpSpPr>
        <p:grpSpPr>
          <a:xfrm>
            <a:off x="314254" y="6579662"/>
            <a:ext cx="1237439" cy="197797"/>
            <a:chOff x="334993" y="6579662"/>
            <a:chExt cx="1237439" cy="197797"/>
          </a:xfrm>
        </p:grpSpPr>
        <p:sp>
          <p:nvSpPr>
            <p:cNvPr id="56" name="Freeform 6"/>
            <p:cNvSpPr>
              <a:spLocks noEditPoints="1"/>
            </p:cNvSpPr>
            <p:nvPr/>
          </p:nvSpPr>
          <p:spPr bwMode="auto">
            <a:xfrm>
              <a:off x="469212" y="6625563"/>
              <a:ext cx="302270" cy="107244"/>
            </a:xfrm>
            <a:custGeom>
              <a:avLst/>
              <a:gdLst>
                <a:gd name="T0" fmla="*/ 226 w 2159"/>
                <a:gd name="T1" fmla="*/ 645 h 766"/>
                <a:gd name="T2" fmla="*/ 395 w 2159"/>
                <a:gd name="T3" fmla="*/ 586 h 766"/>
                <a:gd name="T4" fmla="*/ 368 w 2159"/>
                <a:gd name="T5" fmla="*/ 447 h 766"/>
                <a:gd name="T6" fmla="*/ 164 w 2159"/>
                <a:gd name="T7" fmla="*/ 418 h 766"/>
                <a:gd name="T8" fmla="*/ 1821 w 2159"/>
                <a:gd name="T9" fmla="*/ 376 h 766"/>
                <a:gd name="T10" fmla="*/ 1988 w 2159"/>
                <a:gd name="T11" fmla="*/ 356 h 766"/>
                <a:gd name="T12" fmla="*/ 1152 w 2159"/>
                <a:gd name="T13" fmla="*/ 202 h 766"/>
                <a:gd name="T14" fmla="*/ 1199 w 2159"/>
                <a:gd name="T15" fmla="*/ 744 h 766"/>
                <a:gd name="T16" fmla="*/ 1072 w 2159"/>
                <a:gd name="T17" fmla="*/ 752 h 766"/>
                <a:gd name="T18" fmla="*/ 1056 w 2159"/>
                <a:gd name="T19" fmla="*/ 211 h 766"/>
                <a:gd name="T20" fmla="*/ 2008 w 2159"/>
                <a:gd name="T21" fmla="*/ 205 h 766"/>
                <a:gd name="T22" fmla="*/ 2150 w 2159"/>
                <a:gd name="T23" fmla="*/ 367 h 766"/>
                <a:gd name="T24" fmla="*/ 1825 w 2159"/>
                <a:gd name="T25" fmla="*/ 583 h 766"/>
                <a:gd name="T26" fmla="*/ 1965 w 2159"/>
                <a:gd name="T27" fmla="*/ 649 h 766"/>
                <a:gd name="T28" fmla="*/ 2088 w 2159"/>
                <a:gd name="T29" fmla="*/ 606 h 766"/>
                <a:gd name="T30" fmla="*/ 2131 w 2159"/>
                <a:gd name="T31" fmla="*/ 690 h 766"/>
                <a:gd name="T32" fmla="*/ 2046 w 2159"/>
                <a:gd name="T33" fmla="*/ 749 h 766"/>
                <a:gd name="T34" fmla="*/ 1794 w 2159"/>
                <a:gd name="T35" fmla="*/ 740 h 766"/>
                <a:gd name="T36" fmla="*/ 1658 w 2159"/>
                <a:gd name="T37" fmla="*/ 534 h 766"/>
                <a:gd name="T38" fmla="*/ 1718 w 2159"/>
                <a:gd name="T39" fmla="*/ 278 h 766"/>
                <a:gd name="T40" fmla="*/ 1925 w 2159"/>
                <a:gd name="T41" fmla="*/ 192 h 766"/>
                <a:gd name="T42" fmla="*/ 993 w 2159"/>
                <a:gd name="T43" fmla="*/ 245 h 766"/>
                <a:gd name="T44" fmla="*/ 954 w 2159"/>
                <a:gd name="T45" fmla="*/ 331 h 766"/>
                <a:gd name="T46" fmla="*/ 858 w 2159"/>
                <a:gd name="T47" fmla="*/ 311 h 766"/>
                <a:gd name="T48" fmla="*/ 793 w 2159"/>
                <a:gd name="T49" fmla="*/ 399 h 766"/>
                <a:gd name="T50" fmla="*/ 717 w 2159"/>
                <a:gd name="T51" fmla="*/ 758 h 766"/>
                <a:gd name="T52" fmla="*/ 637 w 2159"/>
                <a:gd name="T53" fmla="*/ 217 h 766"/>
                <a:gd name="T54" fmla="*/ 740 w 2159"/>
                <a:gd name="T55" fmla="*/ 202 h 766"/>
                <a:gd name="T56" fmla="*/ 791 w 2159"/>
                <a:gd name="T57" fmla="*/ 253 h 766"/>
                <a:gd name="T58" fmla="*/ 878 w 2159"/>
                <a:gd name="T59" fmla="*/ 196 h 766"/>
                <a:gd name="T60" fmla="*/ 167 w 2159"/>
                <a:gd name="T61" fmla="*/ 130 h 766"/>
                <a:gd name="T62" fmla="*/ 323 w 2159"/>
                <a:gd name="T63" fmla="*/ 293 h 766"/>
                <a:gd name="T64" fmla="*/ 351 w 2159"/>
                <a:gd name="T65" fmla="*/ 175 h 766"/>
                <a:gd name="T66" fmla="*/ 1422 w 2159"/>
                <a:gd name="T67" fmla="*/ 49 h 766"/>
                <a:gd name="T68" fmla="*/ 1500 w 2159"/>
                <a:gd name="T69" fmla="*/ 200 h 766"/>
                <a:gd name="T70" fmla="*/ 1616 w 2159"/>
                <a:gd name="T71" fmla="*/ 252 h 766"/>
                <a:gd name="T72" fmla="*/ 1500 w 2159"/>
                <a:gd name="T73" fmla="*/ 304 h 766"/>
                <a:gd name="T74" fmla="*/ 1543 w 2159"/>
                <a:gd name="T75" fmla="*/ 651 h 766"/>
                <a:gd name="T76" fmla="*/ 1607 w 2159"/>
                <a:gd name="T77" fmla="*/ 631 h 766"/>
                <a:gd name="T78" fmla="*/ 1625 w 2159"/>
                <a:gd name="T79" fmla="*/ 732 h 766"/>
                <a:gd name="T80" fmla="*/ 1507 w 2159"/>
                <a:gd name="T81" fmla="*/ 766 h 766"/>
                <a:gd name="T82" fmla="*/ 1352 w 2159"/>
                <a:gd name="T83" fmla="*/ 663 h 766"/>
                <a:gd name="T84" fmla="*/ 1278 w 2159"/>
                <a:gd name="T85" fmla="*/ 297 h 766"/>
                <a:gd name="T86" fmla="*/ 1278 w 2159"/>
                <a:gd name="T87" fmla="*/ 208 h 766"/>
                <a:gd name="T88" fmla="*/ 1355 w 2159"/>
                <a:gd name="T89" fmla="*/ 60 h 766"/>
                <a:gd name="T90" fmla="*/ 1169 w 2159"/>
                <a:gd name="T91" fmla="*/ 14 h 766"/>
                <a:gd name="T92" fmla="*/ 1202 w 2159"/>
                <a:gd name="T93" fmla="*/ 132 h 766"/>
                <a:gd name="T94" fmla="*/ 1098 w 2159"/>
                <a:gd name="T95" fmla="*/ 146 h 766"/>
                <a:gd name="T96" fmla="*/ 1042 w 2159"/>
                <a:gd name="T97" fmla="*/ 26 h 766"/>
                <a:gd name="T98" fmla="*/ 1121 w 2159"/>
                <a:gd name="T99" fmla="*/ 9 h 766"/>
                <a:gd name="T100" fmla="*/ 462 w 2159"/>
                <a:gd name="T101" fmla="*/ 63 h 766"/>
                <a:gd name="T102" fmla="*/ 513 w 2159"/>
                <a:gd name="T103" fmla="*/ 252 h 766"/>
                <a:gd name="T104" fmla="*/ 450 w 2159"/>
                <a:gd name="T105" fmla="*/ 356 h 766"/>
                <a:gd name="T106" fmla="*/ 563 w 2159"/>
                <a:gd name="T107" fmla="*/ 464 h 766"/>
                <a:gd name="T108" fmla="*/ 518 w 2159"/>
                <a:gd name="T109" fmla="*/ 682 h 766"/>
                <a:gd name="T110" fmla="*/ 237 w 2159"/>
                <a:gd name="T111" fmla="*/ 766 h 766"/>
                <a:gd name="T112" fmla="*/ 16 w 2159"/>
                <a:gd name="T113" fmla="*/ 736 h 766"/>
                <a:gd name="T114" fmla="*/ 36 w 2159"/>
                <a:gd name="T115" fmla="*/ 21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59" h="766">
                  <a:moveTo>
                    <a:pt x="164" y="418"/>
                  </a:moveTo>
                  <a:lnTo>
                    <a:pt x="164" y="635"/>
                  </a:lnTo>
                  <a:lnTo>
                    <a:pt x="169" y="635"/>
                  </a:lnTo>
                  <a:lnTo>
                    <a:pt x="181" y="639"/>
                  </a:lnTo>
                  <a:lnTo>
                    <a:pt x="200" y="642"/>
                  </a:lnTo>
                  <a:lnTo>
                    <a:pt x="226" y="645"/>
                  </a:lnTo>
                  <a:lnTo>
                    <a:pt x="256" y="646"/>
                  </a:lnTo>
                  <a:lnTo>
                    <a:pt x="296" y="643"/>
                  </a:lnTo>
                  <a:lnTo>
                    <a:pt x="330" y="635"/>
                  </a:lnTo>
                  <a:lnTo>
                    <a:pt x="358" y="623"/>
                  </a:lnTo>
                  <a:lnTo>
                    <a:pt x="380" y="606"/>
                  </a:lnTo>
                  <a:lnTo>
                    <a:pt x="395" y="586"/>
                  </a:lnTo>
                  <a:lnTo>
                    <a:pt x="405" y="559"/>
                  </a:lnTo>
                  <a:lnTo>
                    <a:pt x="408" y="528"/>
                  </a:lnTo>
                  <a:lnTo>
                    <a:pt x="405" y="502"/>
                  </a:lnTo>
                  <a:lnTo>
                    <a:pt x="397" y="480"/>
                  </a:lnTo>
                  <a:lnTo>
                    <a:pt x="385" y="461"/>
                  </a:lnTo>
                  <a:lnTo>
                    <a:pt x="368" y="447"/>
                  </a:lnTo>
                  <a:lnTo>
                    <a:pt x="347" y="435"/>
                  </a:lnTo>
                  <a:lnTo>
                    <a:pt x="323" y="427"/>
                  </a:lnTo>
                  <a:lnTo>
                    <a:pt x="296" y="421"/>
                  </a:lnTo>
                  <a:lnTo>
                    <a:pt x="267" y="418"/>
                  </a:lnTo>
                  <a:lnTo>
                    <a:pt x="234" y="418"/>
                  </a:lnTo>
                  <a:lnTo>
                    <a:pt x="164" y="418"/>
                  </a:lnTo>
                  <a:close/>
                  <a:moveTo>
                    <a:pt x="1912" y="307"/>
                  </a:moveTo>
                  <a:lnTo>
                    <a:pt x="1886" y="311"/>
                  </a:lnTo>
                  <a:lnTo>
                    <a:pt x="1863" y="320"/>
                  </a:lnTo>
                  <a:lnTo>
                    <a:pt x="1844" y="334"/>
                  </a:lnTo>
                  <a:lnTo>
                    <a:pt x="1830" y="353"/>
                  </a:lnTo>
                  <a:lnTo>
                    <a:pt x="1821" y="376"/>
                  </a:lnTo>
                  <a:lnTo>
                    <a:pt x="1815" y="405"/>
                  </a:lnTo>
                  <a:lnTo>
                    <a:pt x="1813" y="438"/>
                  </a:lnTo>
                  <a:lnTo>
                    <a:pt x="2002" y="438"/>
                  </a:lnTo>
                  <a:lnTo>
                    <a:pt x="2001" y="407"/>
                  </a:lnTo>
                  <a:lnTo>
                    <a:pt x="1996" y="379"/>
                  </a:lnTo>
                  <a:lnTo>
                    <a:pt x="1988" y="356"/>
                  </a:lnTo>
                  <a:lnTo>
                    <a:pt x="1976" y="335"/>
                  </a:lnTo>
                  <a:lnTo>
                    <a:pt x="1959" y="320"/>
                  </a:lnTo>
                  <a:lnTo>
                    <a:pt x="1939" y="311"/>
                  </a:lnTo>
                  <a:lnTo>
                    <a:pt x="1912" y="307"/>
                  </a:lnTo>
                  <a:close/>
                  <a:moveTo>
                    <a:pt x="1123" y="200"/>
                  </a:moveTo>
                  <a:lnTo>
                    <a:pt x="1152" y="202"/>
                  </a:lnTo>
                  <a:lnTo>
                    <a:pt x="1174" y="206"/>
                  </a:lnTo>
                  <a:lnTo>
                    <a:pt x="1190" y="211"/>
                  </a:lnTo>
                  <a:lnTo>
                    <a:pt x="1199" y="216"/>
                  </a:lnTo>
                  <a:lnTo>
                    <a:pt x="1200" y="217"/>
                  </a:lnTo>
                  <a:lnTo>
                    <a:pt x="1200" y="743"/>
                  </a:lnTo>
                  <a:lnTo>
                    <a:pt x="1199" y="744"/>
                  </a:lnTo>
                  <a:lnTo>
                    <a:pt x="1190" y="747"/>
                  </a:lnTo>
                  <a:lnTo>
                    <a:pt x="1176" y="752"/>
                  </a:lnTo>
                  <a:lnTo>
                    <a:pt x="1152" y="757"/>
                  </a:lnTo>
                  <a:lnTo>
                    <a:pt x="1123" y="758"/>
                  </a:lnTo>
                  <a:lnTo>
                    <a:pt x="1093" y="757"/>
                  </a:lnTo>
                  <a:lnTo>
                    <a:pt x="1072" y="752"/>
                  </a:lnTo>
                  <a:lnTo>
                    <a:pt x="1056" y="747"/>
                  </a:lnTo>
                  <a:lnTo>
                    <a:pt x="1047" y="744"/>
                  </a:lnTo>
                  <a:lnTo>
                    <a:pt x="1045" y="743"/>
                  </a:lnTo>
                  <a:lnTo>
                    <a:pt x="1045" y="217"/>
                  </a:lnTo>
                  <a:lnTo>
                    <a:pt x="1047" y="216"/>
                  </a:lnTo>
                  <a:lnTo>
                    <a:pt x="1056" y="211"/>
                  </a:lnTo>
                  <a:lnTo>
                    <a:pt x="1070" y="206"/>
                  </a:lnTo>
                  <a:lnTo>
                    <a:pt x="1093" y="202"/>
                  </a:lnTo>
                  <a:lnTo>
                    <a:pt x="1123" y="200"/>
                  </a:lnTo>
                  <a:close/>
                  <a:moveTo>
                    <a:pt x="1925" y="192"/>
                  </a:moveTo>
                  <a:lnTo>
                    <a:pt x="1970" y="196"/>
                  </a:lnTo>
                  <a:lnTo>
                    <a:pt x="2008" y="205"/>
                  </a:lnTo>
                  <a:lnTo>
                    <a:pt x="2044" y="219"/>
                  </a:lnTo>
                  <a:lnTo>
                    <a:pt x="2074" y="238"/>
                  </a:lnTo>
                  <a:lnTo>
                    <a:pt x="2100" y="262"/>
                  </a:lnTo>
                  <a:lnTo>
                    <a:pt x="2122" y="292"/>
                  </a:lnTo>
                  <a:lnTo>
                    <a:pt x="2137" y="326"/>
                  </a:lnTo>
                  <a:lnTo>
                    <a:pt x="2150" y="367"/>
                  </a:lnTo>
                  <a:lnTo>
                    <a:pt x="2157" y="412"/>
                  </a:lnTo>
                  <a:lnTo>
                    <a:pt x="2159" y="460"/>
                  </a:lnTo>
                  <a:lnTo>
                    <a:pt x="2159" y="527"/>
                  </a:lnTo>
                  <a:lnTo>
                    <a:pt x="1813" y="527"/>
                  </a:lnTo>
                  <a:lnTo>
                    <a:pt x="1816" y="556"/>
                  </a:lnTo>
                  <a:lnTo>
                    <a:pt x="1825" y="583"/>
                  </a:lnTo>
                  <a:lnTo>
                    <a:pt x="1838" y="606"/>
                  </a:lnTo>
                  <a:lnTo>
                    <a:pt x="1856" y="625"/>
                  </a:lnTo>
                  <a:lnTo>
                    <a:pt x="1878" y="639"/>
                  </a:lnTo>
                  <a:lnTo>
                    <a:pt x="1905" y="648"/>
                  </a:lnTo>
                  <a:lnTo>
                    <a:pt x="1936" y="651"/>
                  </a:lnTo>
                  <a:lnTo>
                    <a:pt x="1965" y="649"/>
                  </a:lnTo>
                  <a:lnTo>
                    <a:pt x="1994" y="643"/>
                  </a:lnTo>
                  <a:lnTo>
                    <a:pt x="2021" y="637"/>
                  </a:lnTo>
                  <a:lnTo>
                    <a:pt x="2044" y="628"/>
                  </a:lnTo>
                  <a:lnTo>
                    <a:pt x="2063" y="618"/>
                  </a:lnTo>
                  <a:lnTo>
                    <a:pt x="2078" y="612"/>
                  </a:lnTo>
                  <a:lnTo>
                    <a:pt x="2088" y="606"/>
                  </a:lnTo>
                  <a:lnTo>
                    <a:pt x="2091" y="604"/>
                  </a:lnTo>
                  <a:lnTo>
                    <a:pt x="2105" y="615"/>
                  </a:lnTo>
                  <a:lnTo>
                    <a:pt x="2117" y="631"/>
                  </a:lnTo>
                  <a:lnTo>
                    <a:pt x="2126" y="649"/>
                  </a:lnTo>
                  <a:lnTo>
                    <a:pt x="2131" y="670"/>
                  </a:lnTo>
                  <a:lnTo>
                    <a:pt x="2131" y="690"/>
                  </a:lnTo>
                  <a:lnTo>
                    <a:pt x="2123" y="710"/>
                  </a:lnTo>
                  <a:lnTo>
                    <a:pt x="2120" y="713"/>
                  </a:lnTo>
                  <a:lnTo>
                    <a:pt x="2111" y="719"/>
                  </a:lnTo>
                  <a:lnTo>
                    <a:pt x="2095" y="727"/>
                  </a:lnTo>
                  <a:lnTo>
                    <a:pt x="2074" y="738"/>
                  </a:lnTo>
                  <a:lnTo>
                    <a:pt x="2046" y="749"/>
                  </a:lnTo>
                  <a:lnTo>
                    <a:pt x="2012" y="757"/>
                  </a:lnTo>
                  <a:lnTo>
                    <a:pt x="1973" y="763"/>
                  </a:lnTo>
                  <a:lnTo>
                    <a:pt x="1926" y="766"/>
                  </a:lnTo>
                  <a:lnTo>
                    <a:pt x="1878" y="763"/>
                  </a:lnTo>
                  <a:lnTo>
                    <a:pt x="1835" y="754"/>
                  </a:lnTo>
                  <a:lnTo>
                    <a:pt x="1794" y="740"/>
                  </a:lnTo>
                  <a:lnTo>
                    <a:pt x="1759" y="719"/>
                  </a:lnTo>
                  <a:lnTo>
                    <a:pt x="1728" y="693"/>
                  </a:lnTo>
                  <a:lnTo>
                    <a:pt x="1703" y="662"/>
                  </a:lnTo>
                  <a:lnTo>
                    <a:pt x="1681" y="625"/>
                  </a:lnTo>
                  <a:lnTo>
                    <a:pt x="1667" y="583"/>
                  </a:lnTo>
                  <a:lnTo>
                    <a:pt x="1658" y="534"/>
                  </a:lnTo>
                  <a:lnTo>
                    <a:pt x="1655" y="482"/>
                  </a:lnTo>
                  <a:lnTo>
                    <a:pt x="1658" y="432"/>
                  </a:lnTo>
                  <a:lnTo>
                    <a:pt x="1666" y="385"/>
                  </a:lnTo>
                  <a:lnTo>
                    <a:pt x="1680" y="345"/>
                  </a:lnTo>
                  <a:lnTo>
                    <a:pt x="1697" y="309"/>
                  </a:lnTo>
                  <a:lnTo>
                    <a:pt x="1718" y="278"/>
                  </a:lnTo>
                  <a:lnTo>
                    <a:pt x="1745" y="252"/>
                  </a:lnTo>
                  <a:lnTo>
                    <a:pt x="1776" y="231"/>
                  </a:lnTo>
                  <a:lnTo>
                    <a:pt x="1808" y="214"/>
                  </a:lnTo>
                  <a:lnTo>
                    <a:pt x="1844" y="202"/>
                  </a:lnTo>
                  <a:lnTo>
                    <a:pt x="1883" y="196"/>
                  </a:lnTo>
                  <a:lnTo>
                    <a:pt x="1925" y="192"/>
                  </a:lnTo>
                  <a:close/>
                  <a:moveTo>
                    <a:pt x="906" y="192"/>
                  </a:moveTo>
                  <a:lnTo>
                    <a:pt x="927" y="194"/>
                  </a:lnTo>
                  <a:lnTo>
                    <a:pt x="949" y="200"/>
                  </a:lnTo>
                  <a:lnTo>
                    <a:pt x="968" y="210"/>
                  </a:lnTo>
                  <a:lnTo>
                    <a:pt x="986" y="224"/>
                  </a:lnTo>
                  <a:lnTo>
                    <a:pt x="993" y="245"/>
                  </a:lnTo>
                  <a:lnTo>
                    <a:pt x="993" y="267"/>
                  </a:lnTo>
                  <a:lnTo>
                    <a:pt x="989" y="287"/>
                  </a:lnTo>
                  <a:lnTo>
                    <a:pt x="982" y="307"/>
                  </a:lnTo>
                  <a:lnTo>
                    <a:pt x="971" y="323"/>
                  </a:lnTo>
                  <a:lnTo>
                    <a:pt x="955" y="332"/>
                  </a:lnTo>
                  <a:lnTo>
                    <a:pt x="954" y="331"/>
                  </a:lnTo>
                  <a:lnTo>
                    <a:pt x="946" y="326"/>
                  </a:lnTo>
                  <a:lnTo>
                    <a:pt x="935" y="320"/>
                  </a:lnTo>
                  <a:lnTo>
                    <a:pt x="921" y="314"/>
                  </a:lnTo>
                  <a:lnTo>
                    <a:pt x="903" y="309"/>
                  </a:lnTo>
                  <a:lnTo>
                    <a:pt x="882" y="307"/>
                  </a:lnTo>
                  <a:lnTo>
                    <a:pt x="858" y="311"/>
                  </a:lnTo>
                  <a:lnTo>
                    <a:pt x="837" y="318"/>
                  </a:lnTo>
                  <a:lnTo>
                    <a:pt x="822" y="331"/>
                  </a:lnTo>
                  <a:lnTo>
                    <a:pt x="808" y="346"/>
                  </a:lnTo>
                  <a:lnTo>
                    <a:pt x="800" y="363"/>
                  </a:lnTo>
                  <a:lnTo>
                    <a:pt x="796" y="382"/>
                  </a:lnTo>
                  <a:lnTo>
                    <a:pt x="793" y="399"/>
                  </a:lnTo>
                  <a:lnTo>
                    <a:pt x="793" y="743"/>
                  </a:lnTo>
                  <a:lnTo>
                    <a:pt x="791" y="744"/>
                  </a:lnTo>
                  <a:lnTo>
                    <a:pt x="782" y="747"/>
                  </a:lnTo>
                  <a:lnTo>
                    <a:pt x="768" y="752"/>
                  </a:lnTo>
                  <a:lnTo>
                    <a:pt x="746" y="757"/>
                  </a:lnTo>
                  <a:lnTo>
                    <a:pt x="717" y="758"/>
                  </a:lnTo>
                  <a:lnTo>
                    <a:pt x="687" y="757"/>
                  </a:lnTo>
                  <a:lnTo>
                    <a:pt x="665" y="754"/>
                  </a:lnTo>
                  <a:lnTo>
                    <a:pt x="650" y="749"/>
                  </a:lnTo>
                  <a:lnTo>
                    <a:pt x="641" y="744"/>
                  </a:lnTo>
                  <a:lnTo>
                    <a:pt x="637" y="743"/>
                  </a:lnTo>
                  <a:lnTo>
                    <a:pt x="637" y="217"/>
                  </a:lnTo>
                  <a:lnTo>
                    <a:pt x="639" y="216"/>
                  </a:lnTo>
                  <a:lnTo>
                    <a:pt x="648" y="211"/>
                  </a:lnTo>
                  <a:lnTo>
                    <a:pt x="662" y="206"/>
                  </a:lnTo>
                  <a:lnTo>
                    <a:pt x="684" y="202"/>
                  </a:lnTo>
                  <a:lnTo>
                    <a:pt x="713" y="200"/>
                  </a:lnTo>
                  <a:lnTo>
                    <a:pt x="740" y="202"/>
                  </a:lnTo>
                  <a:lnTo>
                    <a:pt x="760" y="206"/>
                  </a:lnTo>
                  <a:lnTo>
                    <a:pt x="775" y="210"/>
                  </a:lnTo>
                  <a:lnTo>
                    <a:pt x="785" y="214"/>
                  </a:lnTo>
                  <a:lnTo>
                    <a:pt x="789" y="217"/>
                  </a:lnTo>
                  <a:lnTo>
                    <a:pt x="789" y="256"/>
                  </a:lnTo>
                  <a:lnTo>
                    <a:pt x="791" y="253"/>
                  </a:lnTo>
                  <a:lnTo>
                    <a:pt x="796" y="247"/>
                  </a:lnTo>
                  <a:lnTo>
                    <a:pt x="805" y="236"/>
                  </a:lnTo>
                  <a:lnTo>
                    <a:pt x="817" y="225"/>
                  </a:lnTo>
                  <a:lnTo>
                    <a:pt x="833" y="213"/>
                  </a:lnTo>
                  <a:lnTo>
                    <a:pt x="853" y="203"/>
                  </a:lnTo>
                  <a:lnTo>
                    <a:pt x="878" y="196"/>
                  </a:lnTo>
                  <a:lnTo>
                    <a:pt x="906" y="192"/>
                  </a:lnTo>
                  <a:close/>
                  <a:moveTo>
                    <a:pt x="245" y="121"/>
                  </a:moveTo>
                  <a:lnTo>
                    <a:pt x="217" y="123"/>
                  </a:lnTo>
                  <a:lnTo>
                    <a:pt x="195" y="126"/>
                  </a:lnTo>
                  <a:lnTo>
                    <a:pt x="178" y="129"/>
                  </a:lnTo>
                  <a:lnTo>
                    <a:pt x="167" y="130"/>
                  </a:lnTo>
                  <a:lnTo>
                    <a:pt x="164" y="132"/>
                  </a:lnTo>
                  <a:lnTo>
                    <a:pt x="164" y="314"/>
                  </a:lnTo>
                  <a:lnTo>
                    <a:pt x="247" y="314"/>
                  </a:lnTo>
                  <a:lnTo>
                    <a:pt x="278" y="312"/>
                  </a:lnTo>
                  <a:lnTo>
                    <a:pt x="302" y="304"/>
                  </a:lnTo>
                  <a:lnTo>
                    <a:pt x="323" y="293"/>
                  </a:lnTo>
                  <a:lnTo>
                    <a:pt x="338" y="280"/>
                  </a:lnTo>
                  <a:lnTo>
                    <a:pt x="351" y="262"/>
                  </a:lnTo>
                  <a:lnTo>
                    <a:pt x="357" y="242"/>
                  </a:lnTo>
                  <a:lnTo>
                    <a:pt x="358" y="220"/>
                  </a:lnTo>
                  <a:lnTo>
                    <a:pt x="357" y="197"/>
                  </a:lnTo>
                  <a:lnTo>
                    <a:pt x="351" y="175"/>
                  </a:lnTo>
                  <a:lnTo>
                    <a:pt x="340" y="158"/>
                  </a:lnTo>
                  <a:lnTo>
                    <a:pt x="324" y="143"/>
                  </a:lnTo>
                  <a:lnTo>
                    <a:pt x="302" y="132"/>
                  </a:lnTo>
                  <a:lnTo>
                    <a:pt x="278" y="124"/>
                  </a:lnTo>
                  <a:lnTo>
                    <a:pt x="245" y="121"/>
                  </a:lnTo>
                  <a:close/>
                  <a:moveTo>
                    <a:pt x="1422" y="49"/>
                  </a:moveTo>
                  <a:lnTo>
                    <a:pt x="1452" y="51"/>
                  </a:lnTo>
                  <a:lnTo>
                    <a:pt x="1473" y="56"/>
                  </a:lnTo>
                  <a:lnTo>
                    <a:pt x="1489" y="60"/>
                  </a:lnTo>
                  <a:lnTo>
                    <a:pt x="1497" y="63"/>
                  </a:lnTo>
                  <a:lnTo>
                    <a:pt x="1500" y="65"/>
                  </a:lnTo>
                  <a:lnTo>
                    <a:pt x="1500" y="200"/>
                  </a:lnTo>
                  <a:lnTo>
                    <a:pt x="1601" y="200"/>
                  </a:lnTo>
                  <a:lnTo>
                    <a:pt x="1602" y="202"/>
                  </a:lnTo>
                  <a:lnTo>
                    <a:pt x="1605" y="208"/>
                  </a:lnTo>
                  <a:lnTo>
                    <a:pt x="1611" y="219"/>
                  </a:lnTo>
                  <a:lnTo>
                    <a:pt x="1614" y="233"/>
                  </a:lnTo>
                  <a:lnTo>
                    <a:pt x="1616" y="252"/>
                  </a:lnTo>
                  <a:lnTo>
                    <a:pt x="1614" y="272"/>
                  </a:lnTo>
                  <a:lnTo>
                    <a:pt x="1611" y="286"/>
                  </a:lnTo>
                  <a:lnTo>
                    <a:pt x="1605" y="297"/>
                  </a:lnTo>
                  <a:lnTo>
                    <a:pt x="1602" y="303"/>
                  </a:lnTo>
                  <a:lnTo>
                    <a:pt x="1601" y="304"/>
                  </a:lnTo>
                  <a:lnTo>
                    <a:pt x="1500" y="304"/>
                  </a:lnTo>
                  <a:lnTo>
                    <a:pt x="1500" y="570"/>
                  </a:lnTo>
                  <a:lnTo>
                    <a:pt x="1501" y="600"/>
                  </a:lnTo>
                  <a:lnTo>
                    <a:pt x="1506" y="623"/>
                  </a:lnTo>
                  <a:lnTo>
                    <a:pt x="1514" y="639"/>
                  </a:lnTo>
                  <a:lnTo>
                    <a:pt x="1526" y="648"/>
                  </a:lnTo>
                  <a:lnTo>
                    <a:pt x="1543" y="651"/>
                  </a:lnTo>
                  <a:lnTo>
                    <a:pt x="1560" y="648"/>
                  </a:lnTo>
                  <a:lnTo>
                    <a:pt x="1573" y="642"/>
                  </a:lnTo>
                  <a:lnTo>
                    <a:pt x="1582" y="632"/>
                  </a:lnTo>
                  <a:lnTo>
                    <a:pt x="1588" y="626"/>
                  </a:lnTo>
                  <a:lnTo>
                    <a:pt x="1591" y="623"/>
                  </a:lnTo>
                  <a:lnTo>
                    <a:pt x="1607" y="631"/>
                  </a:lnTo>
                  <a:lnTo>
                    <a:pt x="1619" y="645"/>
                  </a:lnTo>
                  <a:lnTo>
                    <a:pt x="1628" y="662"/>
                  </a:lnTo>
                  <a:lnTo>
                    <a:pt x="1633" y="682"/>
                  </a:lnTo>
                  <a:lnTo>
                    <a:pt x="1635" y="704"/>
                  </a:lnTo>
                  <a:lnTo>
                    <a:pt x="1630" y="726"/>
                  </a:lnTo>
                  <a:lnTo>
                    <a:pt x="1625" y="732"/>
                  </a:lnTo>
                  <a:lnTo>
                    <a:pt x="1616" y="738"/>
                  </a:lnTo>
                  <a:lnTo>
                    <a:pt x="1604" y="746"/>
                  </a:lnTo>
                  <a:lnTo>
                    <a:pt x="1588" y="754"/>
                  </a:lnTo>
                  <a:lnTo>
                    <a:pt x="1566" y="760"/>
                  </a:lnTo>
                  <a:lnTo>
                    <a:pt x="1540" y="764"/>
                  </a:lnTo>
                  <a:lnTo>
                    <a:pt x="1507" y="766"/>
                  </a:lnTo>
                  <a:lnTo>
                    <a:pt x="1466" y="763"/>
                  </a:lnTo>
                  <a:lnTo>
                    <a:pt x="1431" y="755"/>
                  </a:lnTo>
                  <a:lnTo>
                    <a:pt x="1404" y="741"/>
                  </a:lnTo>
                  <a:lnTo>
                    <a:pt x="1380" y="721"/>
                  </a:lnTo>
                  <a:lnTo>
                    <a:pt x="1363" y="696"/>
                  </a:lnTo>
                  <a:lnTo>
                    <a:pt x="1352" y="663"/>
                  </a:lnTo>
                  <a:lnTo>
                    <a:pt x="1346" y="623"/>
                  </a:lnTo>
                  <a:lnTo>
                    <a:pt x="1343" y="576"/>
                  </a:lnTo>
                  <a:lnTo>
                    <a:pt x="1343" y="304"/>
                  </a:lnTo>
                  <a:lnTo>
                    <a:pt x="1284" y="304"/>
                  </a:lnTo>
                  <a:lnTo>
                    <a:pt x="1283" y="303"/>
                  </a:lnTo>
                  <a:lnTo>
                    <a:pt x="1278" y="297"/>
                  </a:lnTo>
                  <a:lnTo>
                    <a:pt x="1273" y="286"/>
                  </a:lnTo>
                  <a:lnTo>
                    <a:pt x="1270" y="272"/>
                  </a:lnTo>
                  <a:lnTo>
                    <a:pt x="1269" y="252"/>
                  </a:lnTo>
                  <a:lnTo>
                    <a:pt x="1270" y="233"/>
                  </a:lnTo>
                  <a:lnTo>
                    <a:pt x="1273" y="219"/>
                  </a:lnTo>
                  <a:lnTo>
                    <a:pt x="1278" y="208"/>
                  </a:lnTo>
                  <a:lnTo>
                    <a:pt x="1283" y="202"/>
                  </a:lnTo>
                  <a:lnTo>
                    <a:pt x="1284" y="200"/>
                  </a:lnTo>
                  <a:lnTo>
                    <a:pt x="1343" y="200"/>
                  </a:lnTo>
                  <a:lnTo>
                    <a:pt x="1343" y="65"/>
                  </a:lnTo>
                  <a:lnTo>
                    <a:pt x="1346" y="63"/>
                  </a:lnTo>
                  <a:lnTo>
                    <a:pt x="1355" y="60"/>
                  </a:lnTo>
                  <a:lnTo>
                    <a:pt x="1369" y="56"/>
                  </a:lnTo>
                  <a:lnTo>
                    <a:pt x="1393" y="51"/>
                  </a:lnTo>
                  <a:lnTo>
                    <a:pt x="1422" y="49"/>
                  </a:lnTo>
                  <a:close/>
                  <a:moveTo>
                    <a:pt x="1121" y="9"/>
                  </a:moveTo>
                  <a:lnTo>
                    <a:pt x="1148" y="11"/>
                  </a:lnTo>
                  <a:lnTo>
                    <a:pt x="1169" y="14"/>
                  </a:lnTo>
                  <a:lnTo>
                    <a:pt x="1185" y="18"/>
                  </a:lnTo>
                  <a:lnTo>
                    <a:pt x="1196" y="21"/>
                  </a:lnTo>
                  <a:lnTo>
                    <a:pt x="1202" y="25"/>
                  </a:lnTo>
                  <a:lnTo>
                    <a:pt x="1204" y="26"/>
                  </a:lnTo>
                  <a:lnTo>
                    <a:pt x="1204" y="130"/>
                  </a:lnTo>
                  <a:lnTo>
                    <a:pt x="1202" y="132"/>
                  </a:lnTo>
                  <a:lnTo>
                    <a:pt x="1196" y="135"/>
                  </a:lnTo>
                  <a:lnTo>
                    <a:pt x="1185" y="138"/>
                  </a:lnTo>
                  <a:lnTo>
                    <a:pt x="1171" y="143"/>
                  </a:lnTo>
                  <a:lnTo>
                    <a:pt x="1149" y="146"/>
                  </a:lnTo>
                  <a:lnTo>
                    <a:pt x="1124" y="147"/>
                  </a:lnTo>
                  <a:lnTo>
                    <a:pt x="1098" y="146"/>
                  </a:lnTo>
                  <a:lnTo>
                    <a:pt x="1076" y="143"/>
                  </a:lnTo>
                  <a:lnTo>
                    <a:pt x="1061" y="138"/>
                  </a:lnTo>
                  <a:lnTo>
                    <a:pt x="1050" y="135"/>
                  </a:lnTo>
                  <a:lnTo>
                    <a:pt x="1044" y="132"/>
                  </a:lnTo>
                  <a:lnTo>
                    <a:pt x="1042" y="130"/>
                  </a:lnTo>
                  <a:lnTo>
                    <a:pt x="1042" y="26"/>
                  </a:lnTo>
                  <a:lnTo>
                    <a:pt x="1044" y="26"/>
                  </a:lnTo>
                  <a:lnTo>
                    <a:pt x="1050" y="23"/>
                  </a:lnTo>
                  <a:lnTo>
                    <a:pt x="1059" y="18"/>
                  </a:lnTo>
                  <a:lnTo>
                    <a:pt x="1075" y="14"/>
                  </a:lnTo>
                  <a:lnTo>
                    <a:pt x="1096" y="11"/>
                  </a:lnTo>
                  <a:lnTo>
                    <a:pt x="1121" y="9"/>
                  </a:lnTo>
                  <a:close/>
                  <a:moveTo>
                    <a:pt x="230" y="0"/>
                  </a:moveTo>
                  <a:lnTo>
                    <a:pt x="288" y="3"/>
                  </a:lnTo>
                  <a:lnTo>
                    <a:pt x="343" y="11"/>
                  </a:lnTo>
                  <a:lnTo>
                    <a:pt x="389" y="23"/>
                  </a:lnTo>
                  <a:lnTo>
                    <a:pt x="430" y="42"/>
                  </a:lnTo>
                  <a:lnTo>
                    <a:pt x="462" y="63"/>
                  </a:lnTo>
                  <a:lnTo>
                    <a:pt x="489" y="90"/>
                  </a:lnTo>
                  <a:lnTo>
                    <a:pt x="509" y="119"/>
                  </a:lnTo>
                  <a:lnTo>
                    <a:pt x="520" y="154"/>
                  </a:lnTo>
                  <a:lnTo>
                    <a:pt x="523" y="189"/>
                  </a:lnTo>
                  <a:lnTo>
                    <a:pt x="521" y="222"/>
                  </a:lnTo>
                  <a:lnTo>
                    <a:pt x="513" y="252"/>
                  </a:lnTo>
                  <a:lnTo>
                    <a:pt x="502" y="276"/>
                  </a:lnTo>
                  <a:lnTo>
                    <a:pt x="487" y="298"/>
                  </a:lnTo>
                  <a:lnTo>
                    <a:pt x="470" y="317"/>
                  </a:lnTo>
                  <a:lnTo>
                    <a:pt x="448" y="334"/>
                  </a:lnTo>
                  <a:lnTo>
                    <a:pt x="427" y="346"/>
                  </a:lnTo>
                  <a:lnTo>
                    <a:pt x="450" y="356"/>
                  </a:lnTo>
                  <a:lnTo>
                    <a:pt x="475" y="367"/>
                  </a:lnTo>
                  <a:lnTo>
                    <a:pt x="496" y="379"/>
                  </a:lnTo>
                  <a:lnTo>
                    <a:pt x="516" y="396"/>
                  </a:lnTo>
                  <a:lnTo>
                    <a:pt x="535" y="415"/>
                  </a:lnTo>
                  <a:lnTo>
                    <a:pt x="551" y="438"/>
                  </a:lnTo>
                  <a:lnTo>
                    <a:pt x="563" y="464"/>
                  </a:lnTo>
                  <a:lnTo>
                    <a:pt x="571" y="496"/>
                  </a:lnTo>
                  <a:lnTo>
                    <a:pt x="572" y="531"/>
                  </a:lnTo>
                  <a:lnTo>
                    <a:pt x="569" y="576"/>
                  </a:lnTo>
                  <a:lnTo>
                    <a:pt x="558" y="617"/>
                  </a:lnTo>
                  <a:lnTo>
                    <a:pt x="541" y="651"/>
                  </a:lnTo>
                  <a:lnTo>
                    <a:pt x="518" y="682"/>
                  </a:lnTo>
                  <a:lnTo>
                    <a:pt x="487" y="707"/>
                  </a:lnTo>
                  <a:lnTo>
                    <a:pt x="451" y="729"/>
                  </a:lnTo>
                  <a:lnTo>
                    <a:pt x="406" y="744"/>
                  </a:lnTo>
                  <a:lnTo>
                    <a:pt x="357" y="757"/>
                  </a:lnTo>
                  <a:lnTo>
                    <a:pt x="299" y="763"/>
                  </a:lnTo>
                  <a:lnTo>
                    <a:pt x="237" y="766"/>
                  </a:lnTo>
                  <a:lnTo>
                    <a:pt x="181" y="764"/>
                  </a:lnTo>
                  <a:lnTo>
                    <a:pt x="133" y="760"/>
                  </a:lnTo>
                  <a:lnTo>
                    <a:pt x="93" y="755"/>
                  </a:lnTo>
                  <a:lnTo>
                    <a:pt x="59" y="749"/>
                  </a:lnTo>
                  <a:lnTo>
                    <a:pt x="34" y="741"/>
                  </a:lnTo>
                  <a:lnTo>
                    <a:pt x="16" y="736"/>
                  </a:lnTo>
                  <a:lnTo>
                    <a:pt x="3" y="732"/>
                  </a:lnTo>
                  <a:lnTo>
                    <a:pt x="0" y="730"/>
                  </a:lnTo>
                  <a:lnTo>
                    <a:pt x="0" y="31"/>
                  </a:lnTo>
                  <a:lnTo>
                    <a:pt x="5" y="29"/>
                  </a:lnTo>
                  <a:lnTo>
                    <a:pt x="16" y="26"/>
                  </a:lnTo>
                  <a:lnTo>
                    <a:pt x="36" y="21"/>
                  </a:lnTo>
                  <a:lnTo>
                    <a:pt x="60" y="15"/>
                  </a:lnTo>
                  <a:lnTo>
                    <a:pt x="95" y="11"/>
                  </a:lnTo>
                  <a:lnTo>
                    <a:pt x="133" y="4"/>
                  </a:lnTo>
                  <a:lnTo>
                    <a:pt x="178" y="1"/>
                  </a:lnTo>
                  <a:lnTo>
                    <a:pt x="23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57" name="Freeform 7"/>
            <p:cNvSpPr>
              <a:spLocks noEditPoints="1"/>
            </p:cNvSpPr>
            <p:nvPr/>
          </p:nvSpPr>
          <p:spPr bwMode="auto">
            <a:xfrm>
              <a:off x="861505" y="6652444"/>
              <a:ext cx="75463" cy="80363"/>
            </a:xfrm>
            <a:custGeom>
              <a:avLst/>
              <a:gdLst>
                <a:gd name="T0" fmla="*/ 242 w 539"/>
                <a:gd name="T1" fmla="*/ 119 h 574"/>
                <a:gd name="T2" fmla="*/ 199 w 539"/>
                <a:gd name="T3" fmla="*/ 142 h 574"/>
                <a:gd name="T4" fmla="*/ 171 w 539"/>
                <a:gd name="T5" fmla="*/ 185 h 574"/>
                <a:gd name="T6" fmla="*/ 159 w 539"/>
                <a:gd name="T7" fmla="*/ 249 h 574"/>
                <a:gd name="T8" fmla="*/ 159 w 539"/>
                <a:gd name="T9" fmla="*/ 325 h 574"/>
                <a:gd name="T10" fmla="*/ 171 w 539"/>
                <a:gd name="T11" fmla="*/ 389 h 574"/>
                <a:gd name="T12" fmla="*/ 199 w 539"/>
                <a:gd name="T13" fmla="*/ 434 h 574"/>
                <a:gd name="T14" fmla="*/ 242 w 539"/>
                <a:gd name="T15" fmla="*/ 456 h 574"/>
                <a:gd name="T16" fmla="*/ 297 w 539"/>
                <a:gd name="T17" fmla="*/ 456 h 574"/>
                <a:gd name="T18" fmla="*/ 340 w 539"/>
                <a:gd name="T19" fmla="*/ 434 h 574"/>
                <a:gd name="T20" fmla="*/ 367 w 539"/>
                <a:gd name="T21" fmla="*/ 389 h 574"/>
                <a:gd name="T22" fmla="*/ 380 w 539"/>
                <a:gd name="T23" fmla="*/ 325 h 574"/>
                <a:gd name="T24" fmla="*/ 380 w 539"/>
                <a:gd name="T25" fmla="*/ 249 h 574"/>
                <a:gd name="T26" fmla="*/ 367 w 539"/>
                <a:gd name="T27" fmla="*/ 185 h 574"/>
                <a:gd name="T28" fmla="*/ 340 w 539"/>
                <a:gd name="T29" fmla="*/ 142 h 574"/>
                <a:gd name="T30" fmla="*/ 297 w 539"/>
                <a:gd name="T31" fmla="*/ 119 h 574"/>
                <a:gd name="T32" fmla="*/ 269 w 539"/>
                <a:gd name="T33" fmla="*/ 0 h 574"/>
                <a:gd name="T34" fmla="*/ 362 w 539"/>
                <a:gd name="T35" fmla="*/ 13 h 574"/>
                <a:gd name="T36" fmla="*/ 436 w 539"/>
                <a:gd name="T37" fmla="*/ 47 h 574"/>
                <a:gd name="T38" fmla="*/ 492 w 539"/>
                <a:gd name="T39" fmla="*/ 103 h 574"/>
                <a:gd name="T40" fmla="*/ 526 w 539"/>
                <a:gd name="T41" fmla="*/ 184 h 574"/>
                <a:gd name="T42" fmla="*/ 539 w 539"/>
                <a:gd name="T43" fmla="*/ 288 h 574"/>
                <a:gd name="T44" fmla="*/ 526 w 539"/>
                <a:gd name="T45" fmla="*/ 391 h 574"/>
                <a:gd name="T46" fmla="*/ 492 w 539"/>
                <a:gd name="T47" fmla="*/ 471 h 574"/>
                <a:gd name="T48" fmla="*/ 436 w 539"/>
                <a:gd name="T49" fmla="*/ 529 h 574"/>
                <a:gd name="T50" fmla="*/ 362 w 539"/>
                <a:gd name="T51" fmla="*/ 563 h 574"/>
                <a:gd name="T52" fmla="*/ 269 w 539"/>
                <a:gd name="T53" fmla="*/ 574 h 574"/>
                <a:gd name="T54" fmla="*/ 177 w 539"/>
                <a:gd name="T55" fmla="*/ 563 h 574"/>
                <a:gd name="T56" fmla="*/ 103 w 539"/>
                <a:gd name="T57" fmla="*/ 529 h 574"/>
                <a:gd name="T58" fmla="*/ 47 w 539"/>
                <a:gd name="T59" fmla="*/ 471 h 574"/>
                <a:gd name="T60" fmla="*/ 13 w 539"/>
                <a:gd name="T61" fmla="*/ 391 h 574"/>
                <a:gd name="T62" fmla="*/ 0 w 539"/>
                <a:gd name="T63" fmla="*/ 288 h 574"/>
                <a:gd name="T64" fmla="*/ 13 w 539"/>
                <a:gd name="T65" fmla="*/ 184 h 574"/>
                <a:gd name="T66" fmla="*/ 47 w 539"/>
                <a:gd name="T67" fmla="*/ 103 h 574"/>
                <a:gd name="T68" fmla="*/ 103 w 539"/>
                <a:gd name="T69" fmla="*/ 47 h 574"/>
                <a:gd name="T70" fmla="*/ 177 w 539"/>
                <a:gd name="T71" fmla="*/ 13 h 574"/>
                <a:gd name="T72" fmla="*/ 269 w 539"/>
                <a:gd name="T73"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9" h="574">
                  <a:moveTo>
                    <a:pt x="269" y="115"/>
                  </a:moveTo>
                  <a:lnTo>
                    <a:pt x="242" y="119"/>
                  </a:lnTo>
                  <a:lnTo>
                    <a:pt x="219" y="128"/>
                  </a:lnTo>
                  <a:lnTo>
                    <a:pt x="199" y="142"/>
                  </a:lnTo>
                  <a:lnTo>
                    <a:pt x="184" y="161"/>
                  </a:lnTo>
                  <a:lnTo>
                    <a:pt x="171" y="185"/>
                  </a:lnTo>
                  <a:lnTo>
                    <a:pt x="163" y="215"/>
                  </a:lnTo>
                  <a:lnTo>
                    <a:pt x="159" y="249"/>
                  </a:lnTo>
                  <a:lnTo>
                    <a:pt x="157" y="288"/>
                  </a:lnTo>
                  <a:lnTo>
                    <a:pt x="159" y="325"/>
                  </a:lnTo>
                  <a:lnTo>
                    <a:pt x="163" y="360"/>
                  </a:lnTo>
                  <a:lnTo>
                    <a:pt x="171" y="389"/>
                  </a:lnTo>
                  <a:lnTo>
                    <a:pt x="184" y="414"/>
                  </a:lnTo>
                  <a:lnTo>
                    <a:pt x="199" y="434"/>
                  </a:lnTo>
                  <a:lnTo>
                    <a:pt x="219" y="448"/>
                  </a:lnTo>
                  <a:lnTo>
                    <a:pt x="242" y="456"/>
                  </a:lnTo>
                  <a:lnTo>
                    <a:pt x="269" y="459"/>
                  </a:lnTo>
                  <a:lnTo>
                    <a:pt x="297" y="456"/>
                  </a:lnTo>
                  <a:lnTo>
                    <a:pt x="320" y="448"/>
                  </a:lnTo>
                  <a:lnTo>
                    <a:pt x="340" y="434"/>
                  </a:lnTo>
                  <a:lnTo>
                    <a:pt x="356" y="414"/>
                  </a:lnTo>
                  <a:lnTo>
                    <a:pt x="367" y="389"/>
                  </a:lnTo>
                  <a:lnTo>
                    <a:pt x="376" y="360"/>
                  </a:lnTo>
                  <a:lnTo>
                    <a:pt x="380" y="325"/>
                  </a:lnTo>
                  <a:lnTo>
                    <a:pt x="382" y="288"/>
                  </a:lnTo>
                  <a:lnTo>
                    <a:pt x="380" y="249"/>
                  </a:lnTo>
                  <a:lnTo>
                    <a:pt x="376" y="215"/>
                  </a:lnTo>
                  <a:lnTo>
                    <a:pt x="367" y="185"/>
                  </a:lnTo>
                  <a:lnTo>
                    <a:pt x="356" y="161"/>
                  </a:lnTo>
                  <a:lnTo>
                    <a:pt x="340" y="142"/>
                  </a:lnTo>
                  <a:lnTo>
                    <a:pt x="320" y="128"/>
                  </a:lnTo>
                  <a:lnTo>
                    <a:pt x="297" y="119"/>
                  </a:lnTo>
                  <a:lnTo>
                    <a:pt x="269" y="115"/>
                  </a:lnTo>
                  <a:close/>
                  <a:moveTo>
                    <a:pt x="269" y="0"/>
                  </a:moveTo>
                  <a:lnTo>
                    <a:pt x="317" y="4"/>
                  </a:lnTo>
                  <a:lnTo>
                    <a:pt x="362" y="13"/>
                  </a:lnTo>
                  <a:lnTo>
                    <a:pt x="401" y="27"/>
                  </a:lnTo>
                  <a:lnTo>
                    <a:pt x="436" y="47"/>
                  </a:lnTo>
                  <a:lnTo>
                    <a:pt x="467" y="72"/>
                  </a:lnTo>
                  <a:lnTo>
                    <a:pt x="492" y="103"/>
                  </a:lnTo>
                  <a:lnTo>
                    <a:pt x="512" y="140"/>
                  </a:lnTo>
                  <a:lnTo>
                    <a:pt x="526" y="184"/>
                  </a:lnTo>
                  <a:lnTo>
                    <a:pt x="536" y="234"/>
                  </a:lnTo>
                  <a:lnTo>
                    <a:pt x="539" y="288"/>
                  </a:lnTo>
                  <a:lnTo>
                    <a:pt x="536" y="342"/>
                  </a:lnTo>
                  <a:lnTo>
                    <a:pt x="526" y="391"/>
                  </a:lnTo>
                  <a:lnTo>
                    <a:pt x="512" y="434"/>
                  </a:lnTo>
                  <a:lnTo>
                    <a:pt x="492" y="471"/>
                  </a:lnTo>
                  <a:lnTo>
                    <a:pt x="467" y="503"/>
                  </a:lnTo>
                  <a:lnTo>
                    <a:pt x="436" y="529"/>
                  </a:lnTo>
                  <a:lnTo>
                    <a:pt x="401" y="549"/>
                  </a:lnTo>
                  <a:lnTo>
                    <a:pt x="362" y="563"/>
                  </a:lnTo>
                  <a:lnTo>
                    <a:pt x="317" y="571"/>
                  </a:lnTo>
                  <a:lnTo>
                    <a:pt x="269" y="574"/>
                  </a:lnTo>
                  <a:lnTo>
                    <a:pt x="221" y="571"/>
                  </a:lnTo>
                  <a:lnTo>
                    <a:pt x="177" y="563"/>
                  </a:lnTo>
                  <a:lnTo>
                    <a:pt x="137" y="549"/>
                  </a:lnTo>
                  <a:lnTo>
                    <a:pt x="103" y="529"/>
                  </a:lnTo>
                  <a:lnTo>
                    <a:pt x="72" y="503"/>
                  </a:lnTo>
                  <a:lnTo>
                    <a:pt x="47" y="471"/>
                  </a:lnTo>
                  <a:lnTo>
                    <a:pt x="27" y="434"/>
                  </a:lnTo>
                  <a:lnTo>
                    <a:pt x="13" y="391"/>
                  </a:lnTo>
                  <a:lnTo>
                    <a:pt x="4" y="342"/>
                  </a:lnTo>
                  <a:lnTo>
                    <a:pt x="0" y="288"/>
                  </a:lnTo>
                  <a:lnTo>
                    <a:pt x="4" y="234"/>
                  </a:lnTo>
                  <a:lnTo>
                    <a:pt x="13" y="184"/>
                  </a:lnTo>
                  <a:lnTo>
                    <a:pt x="27" y="140"/>
                  </a:lnTo>
                  <a:lnTo>
                    <a:pt x="47" y="103"/>
                  </a:lnTo>
                  <a:lnTo>
                    <a:pt x="72" y="72"/>
                  </a:lnTo>
                  <a:lnTo>
                    <a:pt x="103" y="47"/>
                  </a:lnTo>
                  <a:lnTo>
                    <a:pt x="137" y="27"/>
                  </a:lnTo>
                  <a:lnTo>
                    <a:pt x="177" y="13"/>
                  </a:lnTo>
                  <a:lnTo>
                    <a:pt x="221" y="4"/>
                  </a:lnTo>
                  <a:lnTo>
                    <a:pt x="26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58" name="Freeform 8"/>
            <p:cNvSpPr>
              <a:spLocks/>
            </p:cNvSpPr>
            <p:nvPr/>
          </p:nvSpPr>
          <p:spPr bwMode="auto">
            <a:xfrm>
              <a:off x="1027831" y="6652444"/>
              <a:ext cx="63282" cy="80363"/>
            </a:xfrm>
            <a:custGeom>
              <a:avLst/>
              <a:gdLst>
                <a:gd name="T0" fmla="*/ 280 w 452"/>
                <a:gd name="T1" fmla="*/ 4 h 574"/>
                <a:gd name="T2" fmla="*/ 354 w 452"/>
                <a:gd name="T3" fmla="*/ 19 h 574"/>
                <a:gd name="T4" fmla="*/ 405 w 452"/>
                <a:gd name="T5" fmla="*/ 38 h 574"/>
                <a:gd name="T6" fmla="*/ 422 w 452"/>
                <a:gd name="T7" fmla="*/ 75 h 574"/>
                <a:gd name="T8" fmla="*/ 405 w 452"/>
                <a:gd name="T9" fmla="*/ 122 h 574"/>
                <a:gd name="T10" fmla="*/ 374 w 452"/>
                <a:gd name="T11" fmla="*/ 147 h 574"/>
                <a:gd name="T12" fmla="*/ 318 w 452"/>
                <a:gd name="T13" fmla="*/ 126 h 574"/>
                <a:gd name="T14" fmla="*/ 246 w 452"/>
                <a:gd name="T15" fmla="*/ 115 h 574"/>
                <a:gd name="T16" fmla="*/ 199 w 452"/>
                <a:gd name="T17" fmla="*/ 125 h 574"/>
                <a:gd name="T18" fmla="*/ 174 w 452"/>
                <a:gd name="T19" fmla="*/ 148 h 574"/>
                <a:gd name="T20" fmla="*/ 176 w 452"/>
                <a:gd name="T21" fmla="*/ 182 h 574"/>
                <a:gd name="T22" fmla="*/ 207 w 452"/>
                <a:gd name="T23" fmla="*/ 207 h 574"/>
                <a:gd name="T24" fmla="*/ 331 w 452"/>
                <a:gd name="T25" fmla="*/ 249 h 574"/>
                <a:gd name="T26" fmla="*/ 384 w 452"/>
                <a:gd name="T27" fmla="*/ 272 h 574"/>
                <a:gd name="T28" fmla="*/ 425 w 452"/>
                <a:gd name="T29" fmla="*/ 308 h 574"/>
                <a:gd name="T30" fmla="*/ 449 w 452"/>
                <a:gd name="T31" fmla="*/ 363 h 574"/>
                <a:gd name="T32" fmla="*/ 449 w 452"/>
                <a:gd name="T33" fmla="*/ 433 h 574"/>
                <a:gd name="T34" fmla="*/ 425 w 452"/>
                <a:gd name="T35" fmla="*/ 495 h 574"/>
                <a:gd name="T36" fmla="*/ 377 w 452"/>
                <a:gd name="T37" fmla="*/ 538 h 574"/>
                <a:gd name="T38" fmla="*/ 308 w 452"/>
                <a:gd name="T39" fmla="*/ 565 h 574"/>
                <a:gd name="T40" fmla="*/ 216 w 452"/>
                <a:gd name="T41" fmla="*/ 574 h 574"/>
                <a:gd name="T42" fmla="*/ 128 w 452"/>
                <a:gd name="T43" fmla="*/ 566 h 574"/>
                <a:gd name="T44" fmla="*/ 63 w 452"/>
                <a:gd name="T45" fmla="*/ 548 h 574"/>
                <a:gd name="T46" fmla="*/ 18 w 452"/>
                <a:gd name="T47" fmla="*/ 524 h 574"/>
                <a:gd name="T48" fmla="*/ 0 w 452"/>
                <a:gd name="T49" fmla="*/ 485 h 574"/>
                <a:gd name="T50" fmla="*/ 16 w 452"/>
                <a:gd name="T51" fmla="*/ 439 h 574"/>
                <a:gd name="T52" fmla="*/ 50 w 452"/>
                <a:gd name="T53" fmla="*/ 406 h 574"/>
                <a:gd name="T54" fmla="*/ 92 w 452"/>
                <a:gd name="T55" fmla="*/ 428 h 574"/>
                <a:gd name="T56" fmla="*/ 154 w 452"/>
                <a:gd name="T57" fmla="*/ 450 h 574"/>
                <a:gd name="T58" fmla="*/ 221 w 452"/>
                <a:gd name="T59" fmla="*/ 459 h 574"/>
                <a:gd name="T60" fmla="*/ 246 w 452"/>
                <a:gd name="T61" fmla="*/ 457 h 574"/>
                <a:gd name="T62" fmla="*/ 273 w 452"/>
                <a:gd name="T63" fmla="*/ 448 h 574"/>
                <a:gd name="T64" fmla="*/ 294 w 452"/>
                <a:gd name="T65" fmla="*/ 426 h 574"/>
                <a:gd name="T66" fmla="*/ 294 w 452"/>
                <a:gd name="T67" fmla="*/ 392 h 574"/>
                <a:gd name="T68" fmla="*/ 270 w 452"/>
                <a:gd name="T69" fmla="*/ 367 h 574"/>
                <a:gd name="T70" fmla="*/ 232 w 452"/>
                <a:gd name="T71" fmla="*/ 350 h 574"/>
                <a:gd name="T72" fmla="*/ 100 w 452"/>
                <a:gd name="T73" fmla="*/ 304 h 574"/>
                <a:gd name="T74" fmla="*/ 55 w 452"/>
                <a:gd name="T75" fmla="*/ 274 h 574"/>
                <a:gd name="T76" fmla="*/ 25 w 452"/>
                <a:gd name="T77" fmla="*/ 232 h 574"/>
                <a:gd name="T78" fmla="*/ 14 w 452"/>
                <a:gd name="T79" fmla="*/ 173 h 574"/>
                <a:gd name="T80" fmla="*/ 28 w 452"/>
                <a:gd name="T81" fmla="*/ 106 h 574"/>
                <a:gd name="T82" fmla="*/ 64 w 452"/>
                <a:gd name="T83" fmla="*/ 56 h 574"/>
                <a:gd name="T84" fmla="*/ 121 w 452"/>
                <a:gd name="T85" fmla="*/ 21 h 574"/>
                <a:gd name="T86" fmla="*/ 194 w 452"/>
                <a:gd name="T8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2" h="574">
                  <a:moveTo>
                    <a:pt x="235" y="0"/>
                  </a:moveTo>
                  <a:lnTo>
                    <a:pt x="280" y="4"/>
                  </a:lnTo>
                  <a:lnTo>
                    <a:pt x="320" y="10"/>
                  </a:lnTo>
                  <a:lnTo>
                    <a:pt x="354" y="19"/>
                  </a:lnTo>
                  <a:lnTo>
                    <a:pt x="382" y="28"/>
                  </a:lnTo>
                  <a:lnTo>
                    <a:pt x="405" y="38"/>
                  </a:lnTo>
                  <a:lnTo>
                    <a:pt x="422" y="46"/>
                  </a:lnTo>
                  <a:lnTo>
                    <a:pt x="422" y="75"/>
                  </a:lnTo>
                  <a:lnTo>
                    <a:pt x="416" y="100"/>
                  </a:lnTo>
                  <a:lnTo>
                    <a:pt x="405" y="122"/>
                  </a:lnTo>
                  <a:lnTo>
                    <a:pt x="391" y="137"/>
                  </a:lnTo>
                  <a:lnTo>
                    <a:pt x="374" y="147"/>
                  </a:lnTo>
                  <a:lnTo>
                    <a:pt x="349" y="136"/>
                  </a:lnTo>
                  <a:lnTo>
                    <a:pt x="318" y="126"/>
                  </a:lnTo>
                  <a:lnTo>
                    <a:pt x="284" y="119"/>
                  </a:lnTo>
                  <a:lnTo>
                    <a:pt x="246" y="115"/>
                  </a:lnTo>
                  <a:lnTo>
                    <a:pt x="219" y="119"/>
                  </a:lnTo>
                  <a:lnTo>
                    <a:pt x="199" y="125"/>
                  </a:lnTo>
                  <a:lnTo>
                    <a:pt x="183" y="136"/>
                  </a:lnTo>
                  <a:lnTo>
                    <a:pt x="174" y="148"/>
                  </a:lnTo>
                  <a:lnTo>
                    <a:pt x="171" y="165"/>
                  </a:lnTo>
                  <a:lnTo>
                    <a:pt x="176" y="182"/>
                  </a:lnTo>
                  <a:lnTo>
                    <a:pt x="187" y="196"/>
                  </a:lnTo>
                  <a:lnTo>
                    <a:pt x="207" y="207"/>
                  </a:lnTo>
                  <a:lnTo>
                    <a:pt x="235" y="218"/>
                  </a:lnTo>
                  <a:lnTo>
                    <a:pt x="331" y="249"/>
                  </a:lnTo>
                  <a:lnTo>
                    <a:pt x="359" y="260"/>
                  </a:lnTo>
                  <a:lnTo>
                    <a:pt x="384" y="272"/>
                  </a:lnTo>
                  <a:lnTo>
                    <a:pt x="407" y="288"/>
                  </a:lnTo>
                  <a:lnTo>
                    <a:pt x="425" y="308"/>
                  </a:lnTo>
                  <a:lnTo>
                    <a:pt x="439" y="333"/>
                  </a:lnTo>
                  <a:lnTo>
                    <a:pt x="449" y="363"/>
                  </a:lnTo>
                  <a:lnTo>
                    <a:pt x="452" y="395"/>
                  </a:lnTo>
                  <a:lnTo>
                    <a:pt x="449" y="433"/>
                  </a:lnTo>
                  <a:lnTo>
                    <a:pt x="439" y="465"/>
                  </a:lnTo>
                  <a:lnTo>
                    <a:pt x="425" y="495"/>
                  </a:lnTo>
                  <a:lnTo>
                    <a:pt x="404" y="518"/>
                  </a:lnTo>
                  <a:lnTo>
                    <a:pt x="377" y="538"/>
                  </a:lnTo>
                  <a:lnTo>
                    <a:pt x="345" y="554"/>
                  </a:lnTo>
                  <a:lnTo>
                    <a:pt x="308" y="565"/>
                  </a:lnTo>
                  <a:lnTo>
                    <a:pt x="264" y="572"/>
                  </a:lnTo>
                  <a:lnTo>
                    <a:pt x="216" y="574"/>
                  </a:lnTo>
                  <a:lnTo>
                    <a:pt x="170" y="572"/>
                  </a:lnTo>
                  <a:lnTo>
                    <a:pt x="128" y="566"/>
                  </a:lnTo>
                  <a:lnTo>
                    <a:pt x="92" y="558"/>
                  </a:lnTo>
                  <a:lnTo>
                    <a:pt x="63" y="548"/>
                  </a:lnTo>
                  <a:lnTo>
                    <a:pt x="38" y="535"/>
                  </a:lnTo>
                  <a:lnTo>
                    <a:pt x="18" y="524"/>
                  </a:lnTo>
                  <a:lnTo>
                    <a:pt x="4" y="512"/>
                  </a:lnTo>
                  <a:lnTo>
                    <a:pt x="0" y="485"/>
                  </a:lnTo>
                  <a:lnTo>
                    <a:pt x="5" y="461"/>
                  </a:lnTo>
                  <a:lnTo>
                    <a:pt x="16" y="439"/>
                  </a:lnTo>
                  <a:lnTo>
                    <a:pt x="32" y="419"/>
                  </a:lnTo>
                  <a:lnTo>
                    <a:pt x="50" y="406"/>
                  </a:lnTo>
                  <a:lnTo>
                    <a:pt x="67" y="417"/>
                  </a:lnTo>
                  <a:lnTo>
                    <a:pt x="92" y="428"/>
                  </a:lnTo>
                  <a:lnTo>
                    <a:pt x="121" y="440"/>
                  </a:lnTo>
                  <a:lnTo>
                    <a:pt x="154" y="450"/>
                  </a:lnTo>
                  <a:lnTo>
                    <a:pt x="188" y="456"/>
                  </a:lnTo>
                  <a:lnTo>
                    <a:pt x="221" y="459"/>
                  </a:lnTo>
                  <a:lnTo>
                    <a:pt x="233" y="459"/>
                  </a:lnTo>
                  <a:lnTo>
                    <a:pt x="246" y="457"/>
                  </a:lnTo>
                  <a:lnTo>
                    <a:pt x="261" y="454"/>
                  </a:lnTo>
                  <a:lnTo>
                    <a:pt x="273" y="448"/>
                  </a:lnTo>
                  <a:lnTo>
                    <a:pt x="286" y="439"/>
                  </a:lnTo>
                  <a:lnTo>
                    <a:pt x="294" y="426"/>
                  </a:lnTo>
                  <a:lnTo>
                    <a:pt x="297" y="409"/>
                  </a:lnTo>
                  <a:lnTo>
                    <a:pt x="294" y="392"/>
                  </a:lnTo>
                  <a:lnTo>
                    <a:pt x="284" y="378"/>
                  </a:lnTo>
                  <a:lnTo>
                    <a:pt x="270" y="367"/>
                  </a:lnTo>
                  <a:lnTo>
                    <a:pt x="253" y="358"/>
                  </a:lnTo>
                  <a:lnTo>
                    <a:pt x="232" y="350"/>
                  </a:lnTo>
                  <a:lnTo>
                    <a:pt x="128" y="316"/>
                  </a:lnTo>
                  <a:lnTo>
                    <a:pt x="100" y="304"/>
                  </a:lnTo>
                  <a:lnTo>
                    <a:pt x="75" y="291"/>
                  </a:lnTo>
                  <a:lnTo>
                    <a:pt x="55" y="274"/>
                  </a:lnTo>
                  <a:lnTo>
                    <a:pt x="38" y="255"/>
                  </a:lnTo>
                  <a:lnTo>
                    <a:pt x="25" y="232"/>
                  </a:lnTo>
                  <a:lnTo>
                    <a:pt x="18" y="204"/>
                  </a:lnTo>
                  <a:lnTo>
                    <a:pt x="14" y="173"/>
                  </a:lnTo>
                  <a:lnTo>
                    <a:pt x="18" y="137"/>
                  </a:lnTo>
                  <a:lnTo>
                    <a:pt x="28" y="106"/>
                  </a:lnTo>
                  <a:lnTo>
                    <a:pt x="44" y="80"/>
                  </a:lnTo>
                  <a:lnTo>
                    <a:pt x="64" y="56"/>
                  </a:lnTo>
                  <a:lnTo>
                    <a:pt x="90" y="36"/>
                  </a:lnTo>
                  <a:lnTo>
                    <a:pt x="121" y="21"/>
                  </a:lnTo>
                  <a:lnTo>
                    <a:pt x="156" y="10"/>
                  </a:lnTo>
                  <a:lnTo>
                    <a:pt x="194" y="4"/>
                  </a:lnTo>
                  <a:lnTo>
                    <a:pt x="23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59" name="Freeform 9"/>
            <p:cNvSpPr>
              <a:spLocks noEditPoints="1"/>
            </p:cNvSpPr>
            <p:nvPr/>
          </p:nvSpPr>
          <p:spPr bwMode="auto">
            <a:xfrm>
              <a:off x="1096573" y="6652444"/>
              <a:ext cx="70562" cy="80363"/>
            </a:xfrm>
            <a:custGeom>
              <a:avLst/>
              <a:gdLst>
                <a:gd name="T0" fmla="*/ 229 w 504"/>
                <a:gd name="T1" fmla="*/ 119 h 574"/>
                <a:gd name="T2" fmla="*/ 189 w 504"/>
                <a:gd name="T3" fmla="*/ 142 h 574"/>
                <a:gd name="T4" fmla="*/ 164 w 504"/>
                <a:gd name="T5" fmla="*/ 184 h 574"/>
                <a:gd name="T6" fmla="*/ 156 w 504"/>
                <a:gd name="T7" fmla="*/ 246 h 574"/>
                <a:gd name="T8" fmla="*/ 344 w 504"/>
                <a:gd name="T9" fmla="*/ 215 h 574"/>
                <a:gd name="T10" fmla="*/ 331 w 504"/>
                <a:gd name="T11" fmla="*/ 164 h 574"/>
                <a:gd name="T12" fmla="*/ 304 w 504"/>
                <a:gd name="T13" fmla="*/ 128 h 574"/>
                <a:gd name="T14" fmla="*/ 255 w 504"/>
                <a:gd name="T15" fmla="*/ 115 h 574"/>
                <a:gd name="T16" fmla="*/ 313 w 504"/>
                <a:gd name="T17" fmla="*/ 4 h 574"/>
                <a:gd name="T18" fmla="*/ 387 w 504"/>
                <a:gd name="T19" fmla="*/ 27 h 574"/>
                <a:gd name="T20" fmla="*/ 445 w 504"/>
                <a:gd name="T21" fmla="*/ 70 h 574"/>
                <a:gd name="T22" fmla="*/ 482 w 504"/>
                <a:gd name="T23" fmla="*/ 134 h 574"/>
                <a:gd name="T24" fmla="*/ 501 w 504"/>
                <a:gd name="T25" fmla="*/ 220 h 574"/>
                <a:gd name="T26" fmla="*/ 504 w 504"/>
                <a:gd name="T27" fmla="*/ 335 h 574"/>
                <a:gd name="T28" fmla="*/ 159 w 504"/>
                <a:gd name="T29" fmla="*/ 364 h 574"/>
                <a:gd name="T30" fmla="*/ 183 w 504"/>
                <a:gd name="T31" fmla="*/ 414 h 574"/>
                <a:gd name="T32" fmla="*/ 223 w 504"/>
                <a:gd name="T33" fmla="*/ 447 h 574"/>
                <a:gd name="T34" fmla="*/ 279 w 504"/>
                <a:gd name="T35" fmla="*/ 459 h 574"/>
                <a:gd name="T36" fmla="*/ 338 w 504"/>
                <a:gd name="T37" fmla="*/ 451 h 574"/>
                <a:gd name="T38" fmla="*/ 387 w 504"/>
                <a:gd name="T39" fmla="*/ 436 h 574"/>
                <a:gd name="T40" fmla="*/ 421 w 504"/>
                <a:gd name="T41" fmla="*/ 420 h 574"/>
                <a:gd name="T42" fmla="*/ 434 w 504"/>
                <a:gd name="T43" fmla="*/ 412 h 574"/>
                <a:gd name="T44" fmla="*/ 462 w 504"/>
                <a:gd name="T45" fmla="*/ 439 h 574"/>
                <a:gd name="T46" fmla="*/ 476 w 504"/>
                <a:gd name="T47" fmla="*/ 478 h 574"/>
                <a:gd name="T48" fmla="*/ 468 w 504"/>
                <a:gd name="T49" fmla="*/ 518 h 574"/>
                <a:gd name="T50" fmla="*/ 456 w 504"/>
                <a:gd name="T51" fmla="*/ 527 h 574"/>
                <a:gd name="T52" fmla="*/ 417 w 504"/>
                <a:gd name="T53" fmla="*/ 546 h 574"/>
                <a:gd name="T54" fmla="*/ 356 w 504"/>
                <a:gd name="T55" fmla="*/ 565 h 574"/>
                <a:gd name="T56" fmla="*/ 271 w 504"/>
                <a:gd name="T57" fmla="*/ 574 h 574"/>
                <a:gd name="T58" fmla="*/ 178 w 504"/>
                <a:gd name="T59" fmla="*/ 562 h 574"/>
                <a:gd name="T60" fmla="*/ 102 w 504"/>
                <a:gd name="T61" fmla="*/ 527 h 574"/>
                <a:gd name="T62" fmla="*/ 46 w 504"/>
                <a:gd name="T63" fmla="*/ 470 h 574"/>
                <a:gd name="T64" fmla="*/ 10 w 504"/>
                <a:gd name="T65" fmla="*/ 391 h 574"/>
                <a:gd name="T66" fmla="*/ 0 w 504"/>
                <a:gd name="T67" fmla="*/ 290 h 574"/>
                <a:gd name="T68" fmla="*/ 10 w 504"/>
                <a:gd name="T69" fmla="*/ 193 h 574"/>
                <a:gd name="T70" fmla="*/ 41 w 504"/>
                <a:gd name="T71" fmla="*/ 117 h 574"/>
                <a:gd name="T72" fmla="*/ 90 w 504"/>
                <a:gd name="T73" fmla="*/ 60 h 574"/>
                <a:gd name="T74" fmla="*/ 152 w 504"/>
                <a:gd name="T75" fmla="*/ 22 h 574"/>
                <a:gd name="T76" fmla="*/ 228 w 504"/>
                <a:gd name="T7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4" h="574">
                  <a:moveTo>
                    <a:pt x="255" y="115"/>
                  </a:moveTo>
                  <a:lnTo>
                    <a:pt x="229" y="119"/>
                  </a:lnTo>
                  <a:lnTo>
                    <a:pt x="207" y="128"/>
                  </a:lnTo>
                  <a:lnTo>
                    <a:pt x="189" y="142"/>
                  </a:lnTo>
                  <a:lnTo>
                    <a:pt x="175" y="161"/>
                  </a:lnTo>
                  <a:lnTo>
                    <a:pt x="164" y="184"/>
                  </a:lnTo>
                  <a:lnTo>
                    <a:pt x="158" y="213"/>
                  </a:lnTo>
                  <a:lnTo>
                    <a:pt x="156" y="246"/>
                  </a:lnTo>
                  <a:lnTo>
                    <a:pt x="345" y="246"/>
                  </a:lnTo>
                  <a:lnTo>
                    <a:pt x="344" y="215"/>
                  </a:lnTo>
                  <a:lnTo>
                    <a:pt x="339" y="187"/>
                  </a:lnTo>
                  <a:lnTo>
                    <a:pt x="331" y="164"/>
                  </a:lnTo>
                  <a:lnTo>
                    <a:pt x="319" y="143"/>
                  </a:lnTo>
                  <a:lnTo>
                    <a:pt x="304" y="128"/>
                  </a:lnTo>
                  <a:lnTo>
                    <a:pt x="282" y="119"/>
                  </a:lnTo>
                  <a:lnTo>
                    <a:pt x="255" y="115"/>
                  </a:lnTo>
                  <a:close/>
                  <a:moveTo>
                    <a:pt x="268" y="0"/>
                  </a:moveTo>
                  <a:lnTo>
                    <a:pt x="313" y="4"/>
                  </a:lnTo>
                  <a:lnTo>
                    <a:pt x="353" y="13"/>
                  </a:lnTo>
                  <a:lnTo>
                    <a:pt x="387" y="27"/>
                  </a:lnTo>
                  <a:lnTo>
                    <a:pt x="418" y="46"/>
                  </a:lnTo>
                  <a:lnTo>
                    <a:pt x="445" y="70"/>
                  </a:lnTo>
                  <a:lnTo>
                    <a:pt x="465" y="100"/>
                  </a:lnTo>
                  <a:lnTo>
                    <a:pt x="482" y="134"/>
                  </a:lnTo>
                  <a:lnTo>
                    <a:pt x="493" y="175"/>
                  </a:lnTo>
                  <a:lnTo>
                    <a:pt x="501" y="220"/>
                  </a:lnTo>
                  <a:lnTo>
                    <a:pt x="504" y="268"/>
                  </a:lnTo>
                  <a:lnTo>
                    <a:pt x="504" y="335"/>
                  </a:lnTo>
                  <a:lnTo>
                    <a:pt x="156" y="335"/>
                  </a:lnTo>
                  <a:lnTo>
                    <a:pt x="159" y="364"/>
                  </a:lnTo>
                  <a:lnTo>
                    <a:pt x="169" y="391"/>
                  </a:lnTo>
                  <a:lnTo>
                    <a:pt x="183" y="414"/>
                  </a:lnTo>
                  <a:lnTo>
                    <a:pt x="200" y="433"/>
                  </a:lnTo>
                  <a:lnTo>
                    <a:pt x="223" y="447"/>
                  </a:lnTo>
                  <a:lnTo>
                    <a:pt x="249" y="456"/>
                  </a:lnTo>
                  <a:lnTo>
                    <a:pt x="279" y="459"/>
                  </a:lnTo>
                  <a:lnTo>
                    <a:pt x="310" y="457"/>
                  </a:lnTo>
                  <a:lnTo>
                    <a:pt x="338" y="451"/>
                  </a:lnTo>
                  <a:lnTo>
                    <a:pt x="364" y="445"/>
                  </a:lnTo>
                  <a:lnTo>
                    <a:pt x="387" y="436"/>
                  </a:lnTo>
                  <a:lnTo>
                    <a:pt x="407" y="426"/>
                  </a:lnTo>
                  <a:lnTo>
                    <a:pt x="421" y="420"/>
                  </a:lnTo>
                  <a:lnTo>
                    <a:pt x="431" y="414"/>
                  </a:lnTo>
                  <a:lnTo>
                    <a:pt x="434" y="412"/>
                  </a:lnTo>
                  <a:lnTo>
                    <a:pt x="449" y="423"/>
                  </a:lnTo>
                  <a:lnTo>
                    <a:pt x="462" y="439"/>
                  </a:lnTo>
                  <a:lnTo>
                    <a:pt x="471" y="457"/>
                  </a:lnTo>
                  <a:lnTo>
                    <a:pt x="476" y="478"/>
                  </a:lnTo>
                  <a:lnTo>
                    <a:pt x="474" y="498"/>
                  </a:lnTo>
                  <a:lnTo>
                    <a:pt x="468" y="518"/>
                  </a:lnTo>
                  <a:lnTo>
                    <a:pt x="465" y="521"/>
                  </a:lnTo>
                  <a:lnTo>
                    <a:pt x="456" y="527"/>
                  </a:lnTo>
                  <a:lnTo>
                    <a:pt x="438" y="535"/>
                  </a:lnTo>
                  <a:lnTo>
                    <a:pt x="417" y="546"/>
                  </a:lnTo>
                  <a:lnTo>
                    <a:pt x="389" y="557"/>
                  </a:lnTo>
                  <a:lnTo>
                    <a:pt x="356" y="565"/>
                  </a:lnTo>
                  <a:lnTo>
                    <a:pt x="316" y="571"/>
                  </a:lnTo>
                  <a:lnTo>
                    <a:pt x="271" y="574"/>
                  </a:lnTo>
                  <a:lnTo>
                    <a:pt x="223" y="571"/>
                  </a:lnTo>
                  <a:lnTo>
                    <a:pt x="178" y="562"/>
                  </a:lnTo>
                  <a:lnTo>
                    <a:pt x="138" y="548"/>
                  </a:lnTo>
                  <a:lnTo>
                    <a:pt x="102" y="527"/>
                  </a:lnTo>
                  <a:lnTo>
                    <a:pt x="72" y="501"/>
                  </a:lnTo>
                  <a:lnTo>
                    <a:pt x="46" y="470"/>
                  </a:lnTo>
                  <a:lnTo>
                    <a:pt x="26" y="433"/>
                  </a:lnTo>
                  <a:lnTo>
                    <a:pt x="10" y="391"/>
                  </a:lnTo>
                  <a:lnTo>
                    <a:pt x="3" y="342"/>
                  </a:lnTo>
                  <a:lnTo>
                    <a:pt x="0" y="290"/>
                  </a:lnTo>
                  <a:lnTo>
                    <a:pt x="1" y="240"/>
                  </a:lnTo>
                  <a:lnTo>
                    <a:pt x="10" y="193"/>
                  </a:lnTo>
                  <a:lnTo>
                    <a:pt x="23" y="153"/>
                  </a:lnTo>
                  <a:lnTo>
                    <a:pt x="41" y="117"/>
                  </a:lnTo>
                  <a:lnTo>
                    <a:pt x="63" y="86"/>
                  </a:lnTo>
                  <a:lnTo>
                    <a:pt x="90" y="60"/>
                  </a:lnTo>
                  <a:lnTo>
                    <a:pt x="119" y="39"/>
                  </a:lnTo>
                  <a:lnTo>
                    <a:pt x="152" y="22"/>
                  </a:lnTo>
                  <a:lnTo>
                    <a:pt x="189" y="10"/>
                  </a:lnTo>
                  <a:lnTo>
                    <a:pt x="228" y="4"/>
                  </a:lnTo>
                  <a:lnTo>
                    <a:pt x="26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60" name="Freeform 59"/>
            <p:cNvSpPr>
              <a:spLocks/>
            </p:cNvSpPr>
            <p:nvPr/>
          </p:nvSpPr>
          <p:spPr bwMode="auto">
            <a:xfrm>
              <a:off x="783382" y="6619263"/>
              <a:ext cx="68602" cy="113544"/>
            </a:xfrm>
            <a:custGeom>
              <a:avLst/>
              <a:gdLst>
                <a:gd name="T0" fmla="*/ 106 w 490"/>
                <a:gd name="T1" fmla="*/ 1 h 811"/>
                <a:gd name="T2" fmla="*/ 141 w 490"/>
                <a:gd name="T3" fmla="*/ 9 h 811"/>
                <a:gd name="T4" fmla="*/ 154 w 490"/>
                <a:gd name="T5" fmla="*/ 15 h 811"/>
                <a:gd name="T6" fmla="*/ 171 w 490"/>
                <a:gd name="T7" fmla="*/ 284 h 811"/>
                <a:gd name="T8" fmla="*/ 213 w 490"/>
                <a:gd name="T9" fmla="*/ 258 h 811"/>
                <a:gd name="T10" fmla="*/ 268 w 490"/>
                <a:gd name="T11" fmla="*/ 241 h 811"/>
                <a:gd name="T12" fmla="*/ 343 w 490"/>
                <a:gd name="T13" fmla="*/ 241 h 811"/>
                <a:gd name="T14" fmla="*/ 405 w 490"/>
                <a:gd name="T15" fmla="*/ 258 h 811"/>
                <a:gd name="T16" fmla="*/ 451 w 490"/>
                <a:gd name="T17" fmla="*/ 293 h 811"/>
                <a:gd name="T18" fmla="*/ 481 w 490"/>
                <a:gd name="T19" fmla="*/ 349 h 811"/>
                <a:gd name="T20" fmla="*/ 490 w 490"/>
                <a:gd name="T21" fmla="*/ 426 h 811"/>
                <a:gd name="T22" fmla="*/ 490 w 490"/>
                <a:gd name="T23" fmla="*/ 688 h 811"/>
                <a:gd name="T24" fmla="*/ 475 w 490"/>
                <a:gd name="T25" fmla="*/ 806 h 811"/>
                <a:gd name="T26" fmla="*/ 431 w 490"/>
                <a:gd name="T27" fmla="*/ 811 h 811"/>
                <a:gd name="T28" fmla="*/ 380 w 490"/>
                <a:gd name="T29" fmla="*/ 802 h 811"/>
                <a:gd name="T30" fmla="*/ 349 w 490"/>
                <a:gd name="T31" fmla="*/ 783 h 811"/>
                <a:gd name="T32" fmla="*/ 337 w 490"/>
                <a:gd name="T33" fmla="*/ 769 h 811"/>
                <a:gd name="T34" fmla="*/ 335 w 490"/>
                <a:gd name="T35" fmla="*/ 447 h 811"/>
                <a:gd name="T36" fmla="*/ 326 w 490"/>
                <a:gd name="T37" fmla="*/ 396 h 811"/>
                <a:gd name="T38" fmla="*/ 301 w 490"/>
                <a:gd name="T39" fmla="*/ 363 h 811"/>
                <a:gd name="T40" fmla="*/ 256 w 490"/>
                <a:gd name="T41" fmla="*/ 352 h 811"/>
                <a:gd name="T42" fmla="*/ 205 w 490"/>
                <a:gd name="T43" fmla="*/ 363 h 811"/>
                <a:gd name="T44" fmla="*/ 172 w 490"/>
                <a:gd name="T45" fmla="*/ 387 h 811"/>
                <a:gd name="T46" fmla="*/ 157 w 490"/>
                <a:gd name="T47" fmla="*/ 404 h 811"/>
                <a:gd name="T48" fmla="*/ 154 w 490"/>
                <a:gd name="T49" fmla="*/ 789 h 811"/>
                <a:gd name="T50" fmla="*/ 130 w 490"/>
                <a:gd name="T51" fmla="*/ 797 h 811"/>
                <a:gd name="T52" fmla="*/ 79 w 490"/>
                <a:gd name="T53" fmla="*/ 803 h 811"/>
                <a:gd name="T54" fmla="*/ 27 w 490"/>
                <a:gd name="T55" fmla="*/ 797 h 811"/>
                <a:gd name="T56" fmla="*/ 3 w 490"/>
                <a:gd name="T57" fmla="*/ 789 h 811"/>
                <a:gd name="T58" fmla="*/ 0 w 490"/>
                <a:gd name="T59" fmla="*/ 15 h 811"/>
                <a:gd name="T60" fmla="*/ 11 w 490"/>
                <a:gd name="T61" fmla="*/ 9 h 811"/>
                <a:gd name="T62" fmla="*/ 48 w 490"/>
                <a:gd name="T63" fmla="*/ 1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0" h="811">
                  <a:moveTo>
                    <a:pt x="76" y="0"/>
                  </a:moveTo>
                  <a:lnTo>
                    <a:pt x="106" y="1"/>
                  </a:lnTo>
                  <a:lnTo>
                    <a:pt x="127" y="4"/>
                  </a:lnTo>
                  <a:lnTo>
                    <a:pt x="141" y="9"/>
                  </a:lnTo>
                  <a:lnTo>
                    <a:pt x="151" y="14"/>
                  </a:lnTo>
                  <a:lnTo>
                    <a:pt x="154" y="15"/>
                  </a:lnTo>
                  <a:lnTo>
                    <a:pt x="154" y="298"/>
                  </a:lnTo>
                  <a:lnTo>
                    <a:pt x="171" y="284"/>
                  </a:lnTo>
                  <a:lnTo>
                    <a:pt x="189" y="269"/>
                  </a:lnTo>
                  <a:lnTo>
                    <a:pt x="213" y="258"/>
                  </a:lnTo>
                  <a:lnTo>
                    <a:pt x="239" y="247"/>
                  </a:lnTo>
                  <a:lnTo>
                    <a:pt x="268" y="241"/>
                  </a:lnTo>
                  <a:lnTo>
                    <a:pt x="306" y="237"/>
                  </a:lnTo>
                  <a:lnTo>
                    <a:pt x="343" y="241"/>
                  </a:lnTo>
                  <a:lnTo>
                    <a:pt x="375" y="247"/>
                  </a:lnTo>
                  <a:lnTo>
                    <a:pt x="405" y="258"/>
                  </a:lnTo>
                  <a:lnTo>
                    <a:pt x="430" y="273"/>
                  </a:lnTo>
                  <a:lnTo>
                    <a:pt x="451" y="293"/>
                  </a:lnTo>
                  <a:lnTo>
                    <a:pt x="469" y="318"/>
                  </a:lnTo>
                  <a:lnTo>
                    <a:pt x="481" y="349"/>
                  </a:lnTo>
                  <a:lnTo>
                    <a:pt x="489" y="385"/>
                  </a:lnTo>
                  <a:lnTo>
                    <a:pt x="490" y="426"/>
                  </a:lnTo>
                  <a:lnTo>
                    <a:pt x="490" y="685"/>
                  </a:lnTo>
                  <a:lnTo>
                    <a:pt x="490" y="688"/>
                  </a:lnTo>
                  <a:lnTo>
                    <a:pt x="490" y="800"/>
                  </a:lnTo>
                  <a:lnTo>
                    <a:pt x="475" y="806"/>
                  </a:lnTo>
                  <a:lnTo>
                    <a:pt x="455" y="809"/>
                  </a:lnTo>
                  <a:lnTo>
                    <a:pt x="431" y="811"/>
                  </a:lnTo>
                  <a:lnTo>
                    <a:pt x="403" y="808"/>
                  </a:lnTo>
                  <a:lnTo>
                    <a:pt x="380" y="802"/>
                  </a:lnTo>
                  <a:lnTo>
                    <a:pt x="362" y="794"/>
                  </a:lnTo>
                  <a:lnTo>
                    <a:pt x="349" y="783"/>
                  </a:lnTo>
                  <a:lnTo>
                    <a:pt x="341" y="775"/>
                  </a:lnTo>
                  <a:lnTo>
                    <a:pt x="337" y="769"/>
                  </a:lnTo>
                  <a:lnTo>
                    <a:pt x="335" y="766"/>
                  </a:lnTo>
                  <a:lnTo>
                    <a:pt x="335" y="447"/>
                  </a:lnTo>
                  <a:lnTo>
                    <a:pt x="332" y="419"/>
                  </a:lnTo>
                  <a:lnTo>
                    <a:pt x="326" y="396"/>
                  </a:lnTo>
                  <a:lnTo>
                    <a:pt x="317" y="377"/>
                  </a:lnTo>
                  <a:lnTo>
                    <a:pt x="301" y="363"/>
                  </a:lnTo>
                  <a:lnTo>
                    <a:pt x="281" y="356"/>
                  </a:lnTo>
                  <a:lnTo>
                    <a:pt x="256" y="352"/>
                  </a:lnTo>
                  <a:lnTo>
                    <a:pt x="228" y="356"/>
                  </a:lnTo>
                  <a:lnTo>
                    <a:pt x="205" y="363"/>
                  </a:lnTo>
                  <a:lnTo>
                    <a:pt x="186" y="374"/>
                  </a:lnTo>
                  <a:lnTo>
                    <a:pt x="172" y="387"/>
                  </a:lnTo>
                  <a:lnTo>
                    <a:pt x="163" y="396"/>
                  </a:lnTo>
                  <a:lnTo>
                    <a:pt x="157" y="404"/>
                  </a:lnTo>
                  <a:lnTo>
                    <a:pt x="157" y="788"/>
                  </a:lnTo>
                  <a:lnTo>
                    <a:pt x="154" y="789"/>
                  </a:lnTo>
                  <a:lnTo>
                    <a:pt x="146" y="792"/>
                  </a:lnTo>
                  <a:lnTo>
                    <a:pt x="130" y="797"/>
                  </a:lnTo>
                  <a:lnTo>
                    <a:pt x="109" y="802"/>
                  </a:lnTo>
                  <a:lnTo>
                    <a:pt x="79" y="803"/>
                  </a:lnTo>
                  <a:lnTo>
                    <a:pt x="50" y="802"/>
                  </a:lnTo>
                  <a:lnTo>
                    <a:pt x="27" y="797"/>
                  </a:lnTo>
                  <a:lnTo>
                    <a:pt x="11" y="792"/>
                  </a:lnTo>
                  <a:lnTo>
                    <a:pt x="3" y="789"/>
                  </a:lnTo>
                  <a:lnTo>
                    <a:pt x="0" y="788"/>
                  </a:lnTo>
                  <a:lnTo>
                    <a:pt x="0" y="15"/>
                  </a:lnTo>
                  <a:lnTo>
                    <a:pt x="2" y="14"/>
                  </a:lnTo>
                  <a:lnTo>
                    <a:pt x="11" y="9"/>
                  </a:lnTo>
                  <a:lnTo>
                    <a:pt x="27" y="4"/>
                  </a:lnTo>
                  <a:lnTo>
                    <a:pt x="48" y="1"/>
                  </a:lnTo>
                  <a:lnTo>
                    <a:pt x="7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61" name="Freeform 60"/>
            <p:cNvSpPr>
              <a:spLocks/>
            </p:cNvSpPr>
            <p:nvPr/>
          </p:nvSpPr>
          <p:spPr bwMode="auto">
            <a:xfrm>
              <a:off x="948448" y="6653564"/>
              <a:ext cx="69022" cy="79243"/>
            </a:xfrm>
            <a:custGeom>
              <a:avLst/>
              <a:gdLst>
                <a:gd name="T0" fmla="*/ 79 w 493"/>
                <a:gd name="T1" fmla="*/ 0 h 566"/>
                <a:gd name="T2" fmla="*/ 110 w 493"/>
                <a:gd name="T3" fmla="*/ 2 h 566"/>
                <a:gd name="T4" fmla="*/ 132 w 493"/>
                <a:gd name="T5" fmla="*/ 6 h 566"/>
                <a:gd name="T6" fmla="*/ 147 w 493"/>
                <a:gd name="T7" fmla="*/ 11 h 566"/>
                <a:gd name="T8" fmla="*/ 155 w 493"/>
                <a:gd name="T9" fmla="*/ 16 h 566"/>
                <a:gd name="T10" fmla="*/ 158 w 493"/>
                <a:gd name="T11" fmla="*/ 17 h 566"/>
                <a:gd name="T12" fmla="*/ 158 w 493"/>
                <a:gd name="T13" fmla="*/ 356 h 566"/>
                <a:gd name="T14" fmla="*/ 160 w 493"/>
                <a:gd name="T15" fmla="*/ 386 h 566"/>
                <a:gd name="T16" fmla="*/ 166 w 493"/>
                <a:gd name="T17" fmla="*/ 409 h 566"/>
                <a:gd name="T18" fmla="*/ 177 w 493"/>
                <a:gd name="T19" fmla="*/ 428 h 566"/>
                <a:gd name="T20" fmla="*/ 191 w 493"/>
                <a:gd name="T21" fmla="*/ 440 h 566"/>
                <a:gd name="T22" fmla="*/ 211 w 493"/>
                <a:gd name="T23" fmla="*/ 448 h 566"/>
                <a:gd name="T24" fmla="*/ 234 w 493"/>
                <a:gd name="T25" fmla="*/ 451 h 566"/>
                <a:gd name="T26" fmla="*/ 262 w 493"/>
                <a:gd name="T27" fmla="*/ 448 h 566"/>
                <a:gd name="T28" fmla="*/ 285 w 493"/>
                <a:gd name="T29" fmla="*/ 440 h 566"/>
                <a:gd name="T30" fmla="*/ 304 w 493"/>
                <a:gd name="T31" fmla="*/ 429 h 566"/>
                <a:gd name="T32" fmla="*/ 319 w 493"/>
                <a:gd name="T33" fmla="*/ 418 h 566"/>
                <a:gd name="T34" fmla="*/ 330 w 493"/>
                <a:gd name="T35" fmla="*/ 407 h 566"/>
                <a:gd name="T36" fmla="*/ 338 w 493"/>
                <a:gd name="T37" fmla="*/ 401 h 566"/>
                <a:gd name="T38" fmla="*/ 338 w 493"/>
                <a:gd name="T39" fmla="*/ 17 h 566"/>
                <a:gd name="T40" fmla="*/ 340 w 493"/>
                <a:gd name="T41" fmla="*/ 16 h 566"/>
                <a:gd name="T42" fmla="*/ 349 w 493"/>
                <a:gd name="T43" fmla="*/ 11 h 566"/>
                <a:gd name="T44" fmla="*/ 364 w 493"/>
                <a:gd name="T45" fmla="*/ 6 h 566"/>
                <a:gd name="T46" fmla="*/ 386 w 493"/>
                <a:gd name="T47" fmla="*/ 2 h 566"/>
                <a:gd name="T48" fmla="*/ 416 w 493"/>
                <a:gd name="T49" fmla="*/ 0 h 566"/>
                <a:gd name="T50" fmla="*/ 445 w 493"/>
                <a:gd name="T51" fmla="*/ 2 h 566"/>
                <a:gd name="T52" fmla="*/ 468 w 493"/>
                <a:gd name="T53" fmla="*/ 6 h 566"/>
                <a:gd name="T54" fmla="*/ 482 w 493"/>
                <a:gd name="T55" fmla="*/ 11 h 566"/>
                <a:gd name="T56" fmla="*/ 491 w 493"/>
                <a:gd name="T57" fmla="*/ 16 h 566"/>
                <a:gd name="T58" fmla="*/ 493 w 493"/>
                <a:gd name="T59" fmla="*/ 17 h 566"/>
                <a:gd name="T60" fmla="*/ 493 w 493"/>
                <a:gd name="T61" fmla="*/ 558 h 566"/>
                <a:gd name="T62" fmla="*/ 474 w 493"/>
                <a:gd name="T63" fmla="*/ 564 h 566"/>
                <a:gd name="T64" fmla="*/ 451 w 493"/>
                <a:gd name="T65" fmla="*/ 566 h 566"/>
                <a:gd name="T66" fmla="*/ 420 w 493"/>
                <a:gd name="T67" fmla="*/ 563 h 566"/>
                <a:gd name="T68" fmla="*/ 395 w 493"/>
                <a:gd name="T69" fmla="*/ 557 h 566"/>
                <a:gd name="T70" fmla="*/ 378 w 493"/>
                <a:gd name="T71" fmla="*/ 546 h 566"/>
                <a:gd name="T72" fmla="*/ 367 w 493"/>
                <a:gd name="T73" fmla="*/ 532 h 566"/>
                <a:gd name="T74" fmla="*/ 363 w 493"/>
                <a:gd name="T75" fmla="*/ 516 h 566"/>
                <a:gd name="T76" fmla="*/ 363 w 493"/>
                <a:gd name="T77" fmla="*/ 487 h 566"/>
                <a:gd name="T78" fmla="*/ 346 w 493"/>
                <a:gd name="T79" fmla="*/ 504 h 566"/>
                <a:gd name="T80" fmla="*/ 327 w 493"/>
                <a:gd name="T81" fmla="*/ 519 h 566"/>
                <a:gd name="T82" fmla="*/ 305 w 493"/>
                <a:gd name="T83" fmla="*/ 535 h 566"/>
                <a:gd name="T84" fmla="*/ 282 w 493"/>
                <a:gd name="T85" fmla="*/ 547 h 566"/>
                <a:gd name="T86" fmla="*/ 254 w 493"/>
                <a:gd name="T87" fmla="*/ 557 h 566"/>
                <a:gd name="T88" fmla="*/ 222 w 493"/>
                <a:gd name="T89" fmla="*/ 563 h 566"/>
                <a:gd name="T90" fmla="*/ 184 w 493"/>
                <a:gd name="T91" fmla="*/ 566 h 566"/>
                <a:gd name="T92" fmla="*/ 149 w 493"/>
                <a:gd name="T93" fmla="*/ 564 h 566"/>
                <a:gd name="T94" fmla="*/ 116 w 493"/>
                <a:gd name="T95" fmla="*/ 557 h 566"/>
                <a:gd name="T96" fmla="*/ 87 w 493"/>
                <a:gd name="T97" fmla="*/ 546 h 566"/>
                <a:gd name="T98" fmla="*/ 62 w 493"/>
                <a:gd name="T99" fmla="*/ 530 h 566"/>
                <a:gd name="T100" fmla="*/ 40 w 493"/>
                <a:gd name="T101" fmla="*/ 510 h 566"/>
                <a:gd name="T102" fmla="*/ 23 w 493"/>
                <a:gd name="T103" fmla="*/ 485 h 566"/>
                <a:gd name="T104" fmla="*/ 11 w 493"/>
                <a:gd name="T105" fmla="*/ 454 h 566"/>
                <a:gd name="T106" fmla="*/ 3 w 493"/>
                <a:gd name="T107" fmla="*/ 420 h 566"/>
                <a:gd name="T108" fmla="*/ 0 w 493"/>
                <a:gd name="T109" fmla="*/ 378 h 566"/>
                <a:gd name="T110" fmla="*/ 0 w 493"/>
                <a:gd name="T111" fmla="*/ 17 h 566"/>
                <a:gd name="T112" fmla="*/ 3 w 493"/>
                <a:gd name="T113" fmla="*/ 16 h 566"/>
                <a:gd name="T114" fmla="*/ 12 w 493"/>
                <a:gd name="T115" fmla="*/ 11 h 566"/>
                <a:gd name="T116" fmla="*/ 28 w 493"/>
                <a:gd name="T117" fmla="*/ 6 h 566"/>
                <a:gd name="T118" fmla="*/ 49 w 493"/>
                <a:gd name="T119" fmla="*/ 2 h 566"/>
                <a:gd name="T120" fmla="*/ 79 w 493"/>
                <a:gd name="T121"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3" h="566">
                  <a:moveTo>
                    <a:pt x="79" y="0"/>
                  </a:moveTo>
                  <a:lnTo>
                    <a:pt x="110" y="2"/>
                  </a:lnTo>
                  <a:lnTo>
                    <a:pt x="132" y="6"/>
                  </a:lnTo>
                  <a:lnTo>
                    <a:pt x="147" y="11"/>
                  </a:lnTo>
                  <a:lnTo>
                    <a:pt x="155" y="16"/>
                  </a:lnTo>
                  <a:lnTo>
                    <a:pt x="158" y="17"/>
                  </a:lnTo>
                  <a:lnTo>
                    <a:pt x="158" y="356"/>
                  </a:lnTo>
                  <a:lnTo>
                    <a:pt x="160" y="386"/>
                  </a:lnTo>
                  <a:lnTo>
                    <a:pt x="166" y="409"/>
                  </a:lnTo>
                  <a:lnTo>
                    <a:pt x="177" y="428"/>
                  </a:lnTo>
                  <a:lnTo>
                    <a:pt x="191" y="440"/>
                  </a:lnTo>
                  <a:lnTo>
                    <a:pt x="211" y="448"/>
                  </a:lnTo>
                  <a:lnTo>
                    <a:pt x="234" y="451"/>
                  </a:lnTo>
                  <a:lnTo>
                    <a:pt x="262" y="448"/>
                  </a:lnTo>
                  <a:lnTo>
                    <a:pt x="285" y="440"/>
                  </a:lnTo>
                  <a:lnTo>
                    <a:pt x="304" y="429"/>
                  </a:lnTo>
                  <a:lnTo>
                    <a:pt x="319" y="418"/>
                  </a:lnTo>
                  <a:lnTo>
                    <a:pt x="330" y="407"/>
                  </a:lnTo>
                  <a:lnTo>
                    <a:pt x="338" y="401"/>
                  </a:lnTo>
                  <a:lnTo>
                    <a:pt x="338" y="17"/>
                  </a:lnTo>
                  <a:lnTo>
                    <a:pt x="340" y="16"/>
                  </a:lnTo>
                  <a:lnTo>
                    <a:pt x="349" y="11"/>
                  </a:lnTo>
                  <a:lnTo>
                    <a:pt x="364" y="6"/>
                  </a:lnTo>
                  <a:lnTo>
                    <a:pt x="386" y="2"/>
                  </a:lnTo>
                  <a:lnTo>
                    <a:pt x="416" y="0"/>
                  </a:lnTo>
                  <a:lnTo>
                    <a:pt x="445" y="2"/>
                  </a:lnTo>
                  <a:lnTo>
                    <a:pt x="468" y="6"/>
                  </a:lnTo>
                  <a:lnTo>
                    <a:pt x="482" y="11"/>
                  </a:lnTo>
                  <a:lnTo>
                    <a:pt x="491" y="16"/>
                  </a:lnTo>
                  <a:lnTo>
                    <a:pt x="493" y="17"/>
                  </a:lnTo>
                  <a:lnTo>
                    <a:pt x="493" y="558"/>
                  </a:lnTo>
                  <a:lnTo>
                    <a:pt x="474" y="564"/>
                  </a:lnTo>
                  <a:lnTo>
                    <a:pt x="451" y="566"/>
                  </a:lnTo>
                  <a:lnTo>
                    <a:pt x="420" y="563"/>
                  </a:lnTo>
                  <a:lnTo>
                    <a:pt x="395" y="557"/>
                  </a:lnTo>
                  <a:lnTo>
                    <a:pt x="378" y="546"/>
                  </a:lnTo>
                  <a:lnTo>
                    <a:pt x="367" y="532"/>
                  </a:lnTo>
                  <a:lnTo>
                    <a:pt x="363" y="516"/>
                  </a:lnTo>
                  <a:lnTo>
                    <a:pt x="363" y="487"/>
                  </a:lnTo>
                  <a:lnTo>
                    <a:pt x="346" y="504"/>
                  </a:lnTo>
                  <a:lnTo>
                    <a:pt x="327" y="519"/>
                  </a:lnTo>
                  <a:lnTo>
                    <a:pt x="305" y="535"/>
                  </a:lnTo>
                  <a:lnTo>
                    <a:pt x="282" y="547"/>
                  </a:lnTo>
                  <a:lnTo>
                    <a:pt x="254" y="557"/>
                  </a:lnTo>
                  <a:lnTo>
                    <a:pt x="222" y="563"/>
                  </a:lnTo>
                  <a:lnTo>
                    <a:pt x="184" y="566"/>
                  </a:lnTo>
                  <a:lnTo>
                    <a:pt x="149" y="564"/>
                  </a:lnTo>
                  <a:lnTo>
                    <a:pt x="116" y="557"/>
                  </a:lnTo>
                  <a:lnTo>
                    <a:pt x="87" y="546"/>
                  </a:lnTo>
                  <a:lnTo>
                    <a:pt x="62" y="530"/>
                  </a:lnTo>
                  <a:lnTo>
                    <a:pt x="40" y="510"/>
                  </a:lnTo>
                  <a:lnTo>
                    <a:pt x="23" y="485"/>
                  </a:lnTo>
                  <a:lnTo>
                    <a:pt x="11" y="454"/>
                  </a:lnTo>
                  <a:lnTo>
                    <a:pt x="3" y="420"/>
                  </a:lnTo>
                  <a:lnTo>
                    <a:pt x="0" y="378"/>
                  </a:lnTo>
                  <a:lnTo>
                    <a:pt x="0" y="17"/>
                  </a:lnTo>
                  <a:lnTo>
                    <a:pt x="3" y="16"/>
                  </a:lnTo>
                  <a:lnTo>
                    <a:pt x="12" y="11"/>
                  </a:lnTo>
                  <a:lnTo>
                    <a:pt x="28" y="6"/>
                  </a:lnTo>
                  <a:lnTo>
                    <a:pt x="49" y="2"/>
                  </a:lnTo>
                  <a:lnTo>
                    <a:pt x="7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62" name="TextBox 61"/>
            <p:cNvSpPr txBox="1"/>
            <p:nvPr userDrawn="1"/>
          </p:nvSpPr>
          <p:spPr>
            <a:xfrm>
              <a:off x="334993" y="6579662"/>
              <a:ext cx="137665" cy="197797"/>
            </a:xfrm>
            <a:prstGeom prst="rect">
              <a:avLst/>
            </a:prstGeom>
            <a:noFill/>
          </p:spPr>
          <p:txBody>
            <a:bodyPr wrap="none" lIns="0" tIns="0" rIns="0" bIns="0" rtlCol="0" anchor="ctr">
              <a:noAutofit/>
            </a:bodyPr>
            <a:lstStyle/>
            <a:p>
              <a:r>
                <a:rPr lang="en-GB" sz="1200" dirty="0">
                  <a:solidFill>
                    <a:schemeClr val="bg1"/>
                  </a:solidFill>
                </a:rPr>
                <a:t>©</a:t>
              </a:r>
            </a:p>
          </p:txBody>
        </p:sp>
        <p:sp>
          <p:nvSpPr>
            <p:cNvPr id="63" name="TextBox 62"/>
            <p:cNvSpPr txBox="1"/>
            <p:nvPr userDrawn="1"/>
          </p:nvSpPr>
          <p:spPr>
            <a:xfrm>
              <a:off x="1176422" y="6607191"/>
              <a:ext cx="396010" cy="158404"/>
            </a:xfrm>
            <a:prstGeom prst="rect">
              <a:avLst/>
            </a:prstGeom>
            <a:noFill/>
          </p:spPr>
          <p:txBody>
            <a:bodyPr wrap="none" lIns="0" tIns="0" rIns="0" bIns="0" rtlCol="0" anchor="ctr">
              <a:noAutofit/>
            </a:bodyPr>
            <a:lstStyle/>
            <a:p>
              <a:pPr algn="l"/>
              <a:r>
                <a:rPr lang="en-GB" sz="1000" b="1" dirty="0">
                  <a:solidFill>
                    <a:schemeClr val="bg1"/>
                  </a:solidFill>
                  <a:latin typeface="+mj-lt"/>
                </a:rPr>
                <a:t> 2015</a:t>
              </a:r>
            </a:p>
          </p:txBody>
        </p:sp>
      </p:grpSp>
      <p:grpSp>
        <p:nvGrpSpPr>
          <p:cNvPr id="64" name="Group 63"/>
          <p:cNvGrpSpPr/>
          <p:nvPr userDrawn="1"/>
        </p:nvGrpSpPr>
        <p:grpSpPr>
          <a:xfrm>
            <a:off x="2537891" y="2577148"/>
            <a:ext cx="8121651" cy="1287463"/>
            <a:chOff x="2492309" y="2577148"/>
            <a:chExt cx="8121651" cy="1287463"/>
          </a:xfrm>
        </p:grpSpPr>
        <p:sp>
          <p:nvSpPr>
            <p:cNvPr id="65" name="Freeform 6"/>
            <p:cNvSpPr>
              <a:spLocks noEditPoints="1"/>
            </p:cNvSpPr>
            <p:nvPr/>
          </p:nvSpPr>
          <p:spPr bwMode="auto">
            <a:xfrm>
              <a:off x="2492309" y="2648585"/>
              <a:ext cx="3427413" cy="1216025"/>
            </a:xfrm>
            <a:custGeom>
              <a:avLst/>
              <a:gdLst>
                <a:gd name="T0" fmla="*/ 226 w 2159"/>
                <a:gd name="T1" fmla="*/ 645 h 766"/>
                <a:gd name="T2" fmla="*/ 395 w 2159"/>
                <a:gd name="T3" fmla="*/ 586 h 766"/>
                <a:gd name="T4" fmla="*/ 368 w 2159"/>
                <a:gd name="T5" fmla="*/ 447 h 766"/>
                <a:gd name="T6" fmla="*/ 164 w 2159"/>
                <a:gd name="T7" fmla="*/ 418 h 766"/>
                <a:gd name="T8" fmla="*/ 1821 w 2159"/>
                <a:gd name="T9" fmla="*/ 376 h 766"/>
                <a:gd name="T10" fmla="*/ 1988 w 2159"/>
                <a:gd name="T11" fmla="*/ 356 h 766"/>
                <a:gd name="T12" fmla="*/ 1152 w 2159"/>
                <a:gd name="T13" fmla="*/ 202 h 766"/>
                <a:gd name="T14" fmla="*/ 1199 w 2159"/>
                <a:gd name="T15" fmla="*/ 744 h 766"/>
                <a:gd name="T16" fmla="*/ 1072 w 2159"/>
                <a:gd name="T17" fmla="*/ 752 h 766"/>
                <a:gd name="T18" fmla="*/ 1056 w 2159"/>
                <a:gd name="T19" fmla="*/ 211 h 766"/>
                <a:gd name="T20" fmla="*/ 2008 w 2159"/>
                <a:gd name="T21" fmla="*/ 205 h 766"/>
                <a:gd name="T22" fmla="*/ 2150 w 2159"/>
                <a:gd name="T23" fmla="*/ 367 h 766"/>
                <a:gd name="T24" fmla="*/ 1825 w 2159"/>
                <a:gd name="T25" fmla="*/ 583 h 766"/>
                <a:gd name="T26" fmla="*/ 1965 w 2159"/>
                <a:gd name="T27" fmla="*/ 649 h 766"/>
                <a:gd name="T28" fmla="*/ 2088 w 2159"/>
                <a:gd name="T29" fmla="*/ 606 h 766"/>
                <a:gd name="T30" fmla="*/ 2131 w 2159"/>
                <a:gd name="T31" fmla="*/ 690 h 766"/>
                <a:gd name="T32" fmla="*/ 2046 w 2159"/>
                <a:gd name="T33" fmla="*/ 749 h 766"/>
                <a:gd name="T34" fmla="*/ 1794 w 2159"/>
                <a:gd name="T35" fmla="*/ 740 h 766"/>
                <a:gd name="T36" fmla="*/ 1658 w 2159"/>
                <a:gd name="T37" fmla="*/ 534 h 766"/>
                <a:gd name="T38" fmla="*/ 1718 w 2159"/>
                <a:gd name="T39" fmla="*/ 278 h 766"/>
                <a:gd name="T40" fmla="*/ 1925 w 2159"/>
                <a:gd name="T41" fmla="*/ 192 h 766"/>
                <a:gd name="T42" fmla="*/ 993 w 2159"/>
                <a:gd name="T43" fmla="*/ 245 h 766"/>
                <a:gd name="T44" fmla="*/ 954 w 2159"/>
                <a:gd name="T45" fmla="*/ 331 h 766"/>
                <a:gd name="T46" fmla="*/ 858 w 2159"/>
                <a:gd name="T47" fmla="*/ 311 h 766"/>
                <a:gd name="T48" fmla="*/ 793 w 2159"/>
                <a:gd name="T49" fmla="*/ 399 h 766"/>
                <a:gd name="T50" fmla="*/ 717 w 2159"/>
                <a:gd name="T51" fmla="*/ 758 h 766"/>
                <a:gd name="T52" fmla="*/ 637 w 2159"/>
                <a:gd name="T53" fmla="*/ 217 h 766"/>
                <a:gd name="T54" fmla="*/ 740 w 2159"/>
                <a:gd name="T55" fmla="*/ 202 h 766"/>
                <a:gd name="T56" fmla="*/ 791 w 2159"/>
                <a:gd name="T57" fmla="*/ 253 h 766"/>
                <a:gd name="T58" fmla="*/ 878 w 2159"/>
                <a:gd name="T59" fmla="*/ 196 h 766"/>
                <a:gd name="T60" fmla="*/ 167 w 2159"/>
                <a:gd name="T61" fmla="*/ 130 h 766"/>
                <a:gd name="T62" fmla="*/ 323 w 2159"/>
                <a:gd name="T63" fmla="*/ 293 h 766"/>
                <a:gd name="T64" fmla="*/ 351 w 2159"/>
                <a:gd name="T65" fmla="*/ 175 h 766"/>
                <a:gd name="T66" fmla="*/ 1422 w 2159"/>
                <a:gd name="T67" fmla="*/ 49 h 766"/>
                <a:gd name="T68" fmla="*/ 1500 w 2159"/>
                <a:gd name="T69" fmla="*/ 200 h 766"/>
                <a:gd name="T70" fmla="*/ 1616 w 2159"/>
                <a:gd name="T71" fmla="*/ 252 h 766"/>
                <a:gd name="T72" fmla="*/ 1500 w 2159"/>
                <a:gd name="T73" fmla="*/ 304 h 766"/>
                <a:gd name="T74" fmla="*/ 1543 w 2159"/>
                <a:gd name="T75" fmla="*/ 651 h 766"/>
                <a:gd name="T76" fmla="*/ 1607 w 2159"/>
                <a:gd name="T77" fmla="*/ 631 h 766"/>
                <a:gd name="T78" fmla="*/ 1625 w 2159"/>
                <a:gd name="T79" fmla="*/ 732 h 766"/>
                <a:gd name="T80" fmla="*/ 1507 w 2159"/>
                <a:gd name="T81" fmla="*/ 766 h 766"/>
                <a:gd name="T82" fmla="*/ 1352 w 2159"/>
                <a:gd name="T83" fmla="*/ 663 h 766"/>
                <a:gd name="T84" fmla="*/ 1278 w 2159"/>
                <a:gd name="T85" fmla="*/ 297 h 766"/>
                <a:gd name="T86" fmla="*/ 1278 w 2159"/>
                <a:gd name="T87" fmla="*/ 208 h 766"/>
                <a:gd name="T88" fmla="*/ 1355 w 2159"/>
                <a:gd name="T89" fmla="*/ 60 h 766"/>
                <a:gd name="T90" fmla="*/ 1169 w 2159"/>
                <a:gd name="T91" fmla="*/ 14 h 766"/>
                <a:gd name="T92" fmla="*/ 1202 w 2159"/>
                <a:gd name="T93" fmla="*/ 132 h 766"/>
                <a:gd name="T94" fmla="*/ 1098 w 2159"/>
                <a:gd name="T95" fmla="*/ 146 h 766"/>
                <a:gd name="T96" fmla="*/ 1042 w 2159"/>
                <a:gd name="T97" fmla="*/ 26 h 766"/>
                <a:gd name="T98" fmla="*/ 1121 w 2159"/>
                <a:gd name="T99" fmla="*/ 9 h 766"/>
                <a:gd name="T100" fmla="*/ 462 w 2159"/>
                <a:gd name="T101" fmla="*/ 63 h 766"/>
                <a:gd name="T102" fmla="*/ 513 w 2159"/>
                <a:gd name="T103" fmla="*/ 252 h 766"/>
                <a:gd name="T104" fmla="*/ 450 w 2159"/>
                <a:gd name="T105" fmla="*/ 356 h 766"/>
                <a:gd name="T106" fmla="*/ 563 w 2159"/>
                <a:gd name="T107" fmla="*/ 464 h 766"/>
                <a:gd name="T108" fmla="*/ 518 w 2159"/>
                <a:gd name="T109" fmla="*/ 682 h 766"/>
                <a:gd name="T110" fmla="*/ 237 w 2159"/>
                <a:gd name="T111" fmla="*/ 766 h 766"/>
                <a:gd name="T112" fmla="*/ 16 w 2159"/>
                <a:gd name="T113" fmla="*/ 736 h 766"/>
                <a:gd name="T114" fmla="*/ 36 w 2159"/>
                <a:gd name="T115" fmla="*/ 21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59" h="766">
                  <a:moveTo>
                    <a:pt x="164" y="418"/>
                  </a:moveTo>
                  <a:lnTo>
                    <a:pt x="164" y="635"/>
                  </a:lnTo>
                  <a:lnTo>
                    <a:pt x="169" y="635"/>
                  </a:lnTo>
                  <a:lnTo>
                    <a:pt x="181" y="639"/>
                  </a:lnTo>
                  <a:lnTo>
                    <a:pt x="200" y="642"/>
                  </a:lnTo>
                  <a:lnTo>
                    <a:pt x="226" y="645"/>
                  </a:lnTo>
                  <a:lnTo>
                    <a:pt x="256" y="646"/>
                  </a:lnTo>
                  <a:lnTo>
                    <a:pt x="296" y="643"/>
                  </a:lnTo>
                  <a:lnTo>
                    <a:pt x="330" y="635"/>
                  </a:lnTo>
                  <a:lnTo>
                    <a:pt x="358" y="623"/>
                  </a:lnTo>
                  <a:lnTo>
                    <a:pt x="380" y="606"/>
                  </a:lnTo>
                  <a:lnTo>
                    <a:pt x="395" y="586"/>
                  </a:lnTo>
                  <a:lnTo>
                    <a:pt x="405" y="559"/>
                  </a:lnTo>
                  <a:lnTo>
                    <a:pt x="408" y="528"/>
                  </a:lnTo>
                  <a:lnTo>
                    <a:pt x="405" y="502"/>
                  </a:lnTo>
                  <a:lnTo>
                    <a:pt x="397" y="480"/>
                  </a:lnTo>
                  <a:lnTo>
                    <a:pt x="385" y="461"/>
                  </a:lnTo>
                  <a:lnTo>
                    <a:pt x="368" y="447"/>
                  </a:lnTo>
                  <a:lnTo>
                    <a:pt x="347" y="435"/>
                  </a:lnTo>
                  <a:lnTo>
                    <a:pt x="323" y="427"/>
                  </a:lnTo>
                  <a:lnTo>
                    <a:pt x="296" y="421"/>
                  </a:lnTo>
                  <a:lnTo>
                    <a:pt x="267" y="418"/>
                  </a:lnTo>
                  <a:lnTo>
                    <a:pt x="234" y="418"/>
                  </a:lnTo>
                  <a:lnTo>
                    <a:pt x="164" y="418"/>
                  </a:lnTo>
                  <a:close/>
                  <a:moveTo>
                    <a:pt x="1912" y="307"/>
                  </a:moveTo>
                  <a:lnTo>
                    <a:pt x="1886" y="311"/>
                  </a:lnTo>
                  <a:lnTo>
                    <a:pt x="1863" y="320"/>
                  </a:lnTo>
                  <a:lnTo>
                    <a:pt x="1844" y="334"/>
                  </a:lnTo>
                  <a:lnTo>
                    <a:pt x="1830" y="353"/>
                  </a:lnTo>
                  <a:lnTo>
                    <a:pt x="1821" y="376"/>
                  </a:lnTo>
                  <a:lnTo>
                    <a:pt x="1815" y="405"/>
                  </a:lnTo>
                  <a:lnTo>
                    <a:pt x="1813" y="438"/>
                  </a:lnTo>
                  <a:lnTo>
                    <a:pt x="2002" y="438"/>
                  </a:lnTo>
                  <a:lnTo>
                    <a:pt x="2001" y="407"/>
                  </a:lnTo>
                  <a:lnTo>
                    <a:pt x="1996" y="379"/>
                  </a:lnTo>
                  <a:lnTo>
                    <a:pt x="1988" y="356"/>
                  </a:lnTo>
                  <a:lnTo>
                    <a:pt x="1976" y="335"/>
                  </a:lnTo>
                  <a:lnTo>
                    <a:pt x="1959" y="320"/>
                  </a:lnTo>
                  <a:lnTo>
                    <a:pt x="1939" y="311"/>
                  </a:lnTo>
                  <a:lnTo>
                    <a:pt x="1912" y="307"/>
                  </a:lnTo>
                  <a:close/>
                  <a:moveTo>
                    <a:pt x="1123" y="200"/>
                  </a:moveTo>
                  <a:lnTo>
                    <a:pt x="1152" y="202"/>
                  </a:lnTo>
                  <a:lnTo>
                    <a:pt x="1174" y="206"/>
                  </a:lnTo>
                  <a:lnTo>
                    <a:pt x="1190" y="211"/>
                  </a:lnTo>
                  <a:lnTo>
                    <a:pt x="1199" y="216"/>
                  </a:lnTo>
                  <a:lnTo>
                    <a:pt x="1200" y="217"/>
                  </a:lnTo>
                  <a:lnTo>
                    <a:pt x="1200" y="743"/>
                  </a:lnTo>
                  <a:lnTo>
                    <a:pt x="1199" y="744"/>
                  </a:lnTo>
                  <a:lnTo>
                    <a:pt x="1190" y="747"/>
                  </a:lnTo>
                  <a:lnTo>
                    <a:pt x="1176" y="752"/>
                  </a:lnTo>
                  <a:lnTo>
                    <a:pt x="1152" y="757"/>
                  </a:lnTo>
                  <a:lnTo>
                    <a:pt x="1123" y="758"/>
                  </a:lnTo>
                  <a:lnTo>
                    <a:pt x="1093" y="757"/>
                  </a:lnTo>
                  <a:lnTo>
                    <a:pt x="1072" y="752"/>
                  </a:lnTo>
                  <a:lnTo>
                    <a:pt x="1056" y="747"/>
                  </a:lnTo>
                  <a:lnTo>
                    <a:pt x="1047" y="744"/>
                  </a:lnTo>
                  <a:lnTo>
                    <a:pt x="1045" y="743"/>
                  </a:lnTo>
                  <a:lnTo>
                    <a:pt x="1045" y="217"/>
                  </a:lnTo>
                  <a:lnTo>
                    <a:pt x="1047" y="216"/>
                  </a:lnTo>
                  <a:lnTo>
                    <a:pt x="1056" y="211"/>
                  </a:lnTo>
                  <a:lnTo>
                    <a:pt x="1070" y="206"/>
                  </a:lnTo>
                  <a:lnTo>
                    <a:pt x="1093" y="202"/>
                  </a:lnTo>
                  <a:lnTo>
                    <a:pt x="1123" y="200"/>
                  </a:lnTo>
                  <a:close/>
                  <a:moveTo>
                    <a:pt x="1925" y="192"/>
                  </a:moveTo>
                  <a:lnTo>
                    <a:pt x="1970" y="196"/>
                  </a:lnTo>
                  <a:lnTo>
                    <a:pt x="2008" y="205"/>
                  </a:lnTo>
                  <a:lnTo>
                    <a:pt x="2044" y="219"/>
                  </a:lnTo>
                  <a:lnTo>
                    <a:pt x="2074" y="238"/>
                  </a:lnTo>
                  <a:lnTo>
                    <a:pt x="2100" y="262"/>
                  </a:lnTo>
                  <a:lnTo>
                    <a:pt x="2122" y="292"/>
                  </a:lnTo>
                  <a:lnTo>
                    <a:pt x="2137" y="326"/>
                  </a:lnTo>
                  <a:lnTo>
                    <a:pt x="2150" y="367"/>
                  </a:lnTo>
                  <a:lnTo>
                    <a:pt x="2157" y="412"/>
                  </a:lnTo>
                  <a:lnTo>
                    <a:pt x="2159" y="460"/>
                  </a:lnTo>
                  <a:lnTo>
                    <a:pt x="2159" y="527"/>
                  </a:lnTo>
                  <a:lnTo>
                    <a:pt x="1813" y="527"/>
                  </a:lnTo>
                  <a:lnTo>
                    <a:pt x="1816" y="556"/>
                  </a:lnTo>
                  <a:lnTo>
                    <a:pt x="1825" y="583"/>
                  </a:lnTo>
                  <a:lnTo>
                    <a:pt x="1838" y="606"/>
                  </a:lnTo>
                  <a:lnTo>
                    <a:pt x="1856" y="625"/>
                  </a:lnTo>
                  <a:lnTo>
                    <a:pt x="1878" y="639"/>
                  </a:lnTo>
                  <a:lnTo>
                    <a:pt x="1905" y="648"/>
                  </a:lnTo>
                  <a:lnTo>
                    <a:pt x="1936" y="651"/>
                  </a:lnTo>
                  <a:lnTo>
                    <a:pt x="1965" y="649"/>
                  </a:lnTo>
                  <a:lnTo>
                    <a:pt x="1994" y="643"/>
                  </a:lnTo>
                  <a:lnTo>
                    <a:pt x="2021" y="637"/>
                  </a:lnTo>
                  <a:lnTo>
                    <a:pt x="2044" y="628"/>
                  </a:lnTo>
                  <a:lnTo>
                    <a:pt x="2063" y="618"/>
                  </a:lnTo>
                  <a:lnTo>
                    <a:pt x="2078" y="612"/>
                  </a:lnTo>
                  <a:lnTo>
                    <a:pt x="2088" y="606"/>
                  </a:lnTo>
                  <a:lnTo>
                    <a:pt x="2091" y="604"/>
                  </a:lnTo>
                  <a:lnTo>
                    <a:pt x="2105" y="615"/>
                  </a:lnTo>
                  <a:lnTo>
                    <a:pt x="2117" y="631"/>
                  </a:lnTo>
                  <a:lnTo>
                    <a:pt x="2126" y="649"/>
                  </a:lnTo>
                  <a:lnTo>
                    <a:pt x="2131" y="670"/>
                  </a:lnTo>
                  <a:lnTo>
                    <a:pt x="2131" y="690"/>
                  </a:lnTo>
                  <a:lnTo>
                    <a:pt x="2123" y="710"/>
                  </a:lnTo>
                  <a:lnTo>
                    <a:pt x="2120" y="713"/>
                  </a:lnTo>
                  <a:lnTo>
                    <a:pt x="2111" y="719"/>
                  </a:lnTo>
                  <a:lnTo>
                    <a:pt x="2095" y="727"/>
                  </a:lnTo>
                  <a:lnTo>
                    <a:pt x="2074" y="738"/>
                  </a:lnTo>
                  <a:lnTo>
                    <a:pt x="2046" y="749"/>
                  </a:lnTo>
                  <a:lnTo>
                    <a:pt x="2012" y="757"/>
                  </a:lnTo>
                  <a:lnTo>
                    <a:pt x="1973" y="763"/>
                  </a:lnTo>
                  <a:lnTo>
                    <a:pt x="1926" y="766"/>
                  </a:lnTo>
                  <a:lnTo>
                    <a:pt x="1878" y="763"/>
                  </a:lnTo>
                  <a:lnTo>
                    <a:pt x="1835" y="754"/>
                  </a:lnTo>
                  <a:lnTo>
                    <a:pt x="1794" y="740"/>
                  </a:lnTo>
                  <a:lnTo>
                    <a:pt x="1759" y="719"/>
                  </a:lnTo>
                  <a:lnTo>
                    <a:pt x="1728" y="693"/>
                  </a:lnTo>
                  <a:lnTo>
                    <a:pt x="1703" y="662"/>
                  </a:lnTo>
                  <a:lnTo>
                    <a:pt x="1681" y="625"/>
                  </a:lnTo>
                  <a:lnTo>
                    <a:pt x="1667" y="583"/>
                  </a:lnTo>
                  <a:lnTo>
                    <a:pt x="1658" y="534"/>
                  </a:lnTo>
                  <a:lnTo>
                    <a:pt x="1655" y="482"/>
                  </a:lnTo>
                  <a:lnTo>
                    <a:pt x="1658" y="432"/>
                  </a:lnTo>
                  <a:lnTo>
                    <a:pt x="1666" y="385"/>
                  </a:lnTo>
                  <a:lnTo>
                    <a:pt x="1680" y="345"/>
                  </a:lnTo>
                  <a:lnTo>
                    <a:pt x="1697" y="309"/>
                  </a:lnTo>
                  <a:lnTo>
                    <a:pt x="1718" y="278"/>
                  </a:lnTo>
                  <a:lnTo>
                    <a:pt x="1745" y="252"/>
                  </a:lnTo>
                  <a:lnTo>
                    <a:pt x="1776" y="231"/>
                  </a:lnTo>
                  <a:lnTo>
                    <a:pt x="1808" y="214"/>
                  </a:lnTo>
                  <a:lnTo>
                    <a:pt x="1844" y="202"/>
                  </a:lnTo>
                  <a:lnTo>
                    <a:pt x="1883" y="196"/>
                  </a:lnTo>
                  <a:lnTo>
                    <a:pt x="1925" y="192"/>
                  </a:lnTo>
                  <a:close/>
                  <a:moveTo>
                    <a:pt x="906" y="192"/>
                  </a:moveTo>
                  <a:lnTo>
                    <a:pt x="927" y="194"/>
                  </a:lnTo>
                  <a:lnTo>
                    <a:pt x="949" y="200"/>
                  </a:lnTo>
                  <a:lnTo>
                    <a:pt x="968" y="210"/>
                  </a:lnTo>
                  <a:lnTo>
                    <a:pt x="986" y="224"/>
                  </a:lnTo>
                  <a:lnTo>
                    <a:pt x="993" y="245"/>
                  </a:lnTo>
                  <a:lnTo>
                    <a:pt x="993" y="267"/>
                  </a:lnTo>
                  <a:lnTo>
                    <a:pt x="989" y="287"/>
                  </a:lnTo>
                  <a:lnTo>
                    <a:pt x="982" y="307"/>
                  </a:lnTo>
                  <a:lnTo>
                    <a:pt x="971" y="323"/>
                  </a:lnTo>
                  <a:lnTo>
                    <a:pt x="955" y="332"/>
                  </a:lnTo>
                  <a:lnTo>
                    <a:pt x="954" y="331"/>
                  </a:lnTo>
                  <a:lnTo>
                    <a:pt x="946" y="326"/>
                  </a:lnTo>
                  <a:lnTo>
                    <a:pt x="935" y="320"/>
                  </a:lnTo>
                  <a:lnTo>
                    <a:pt x="921" y="314"/>
                  </a:lnTo>
                  <a:lnTo>
                    <a:pt x="903" y="309"/>
                  </a:lnTo>
                  <a:lnTo>
                    <a:pt x="882" y="307"/>
                  </a:lnTo>
                  <a:lnTo>
                    <a:pt x="858" y="311"/>
                  </a:lnTo>
                  <a:lnTo>
                    <a:pt x="837" y="318"/>
                  </a:lnTo>
                  <a:lnTo>
                    <a:pt x="822" y="331"/>
                  </a:lnTo>
                  <a:lnTo>
                    <a:pt x="808" y="346"/>
                  </a:lnTo>
                  <a:lnTo>
                    <a:pt x="800" y="363"/>
                  </a:lnTo>
                  <a:lnTo>
                    <a:pt x="796" y="382"/>
                  </a:lnTo>
                  <a:lnTo>
                    <a:pt x="793" y="399"/>
                  </a:lnTo>
                  <a:lnTo>
                    <a:pt x="793" y="743"/>
                  </a:lnTo>
                  <a:lnTo>
                    <a:pt x="791" y="744"/>
                  </a:lnTo>
                  <a:lnTo>
                    <a:pt x="782" y="747"/>
                  </a:lnTo>
                  <a:lnTo>
                    <a:pt x="768" y="752"/>
                  </a:lnTo>
                  <a:lnTo>
                    <a:pt x="746" y="757"/>
                  </a:lnTo>
                  <a:lnTo>
                    <a:pt x="717" y="758"/>
                  </a:lnTo>
                  <a:lnTo>
                    <a:pt x="687" y="757"/>
                  </a:lnTo>
                  <a:lnTo>
                    <a:pt x="665" y="754"/>
                  </a:lnTo>
                  <a:lnTo>
                    <a:pt x="650" y="749"/>
                  </a:lnTo>
                  <a:lnTo>
                    <a:pt x="641" y="744"/>
                  </a:lnTo>
                  <a:lnTo>
                    <a:pt x="637" y="743"/>
                  </a:lnTo>
                  <a:lnTo>
                    <a:pt x="637" y="217"/>
                  </a:lnTo>
                  <a:lnTo>
                    <a:pt x="639" y="216"/>
                  </a:lnTo>
                  <a:lnTo>
                    <a:pt x="648" y="211"/>
                  </a:lnTo>
                  <a:lnTo>
                    <a:pt x="662" y="206"/>
                  </a:lnTo>
                  <a:lnTo>
                    <a:pt x="684" y="202"/>
                  </a:lnTo>
                  <a:lnTo>
                    <a:pt x="713" y="200"/>
                  </a:lnTo>
                  <a:lnTo>
                    <a:pt x="740" y="202"/>
                  </a:lnTo>
                  <a:lnTo>
                    <a:pt x="760" y="206"/>
                  </a:lnTo>
                  <a:lnTo>
                    <a:pt x="775" y="210"/>
                  </a:lnTo>
                  <a:lnTo>
                    <a:pt x="785" y="214"/>
                  </a:lnTo>
                  <a:lnTo>
                    <a:pt x="789" y="217"/>
                  </a:lnTo>
                  <a:lnTo>
                    <a:pt x="789" y="256"/>
                  </a:lnTo>
                  <a:lnTo>
                    <a:pt x="791" y="253"/>
                  </a:lnTo>
                  <a:lnTo>
                    <a:pt x="796" y="247"/>
                  </a:lnTo>
                  <a:lnTo>
                    <a:pt x="805" y="236"/>
                  </a:lnTo>
                  <a:lnTo>
                    <a:pt x="817" y="225"/>
                  </a:lnTo>
                  <a:lnTo>
                    <a:pt x="833" y="213"/>
                  </a:lnTo>
                  <a:lnTo>
                    <a:pt x="853" y="203"/>
                  </a:lnTo>
                  <a:lnTo>
                    <a:pt x="878" y="196"/>
                  </a:lnTo>
                  <a:lnTo>
                    <a:pt x="906" y="192"/>
                  </a:lnTo>
                  <a:close/>
                  <a:moveTo>
                    <a:pt x="245" y="121"/>
                  </a:moveTo>
                  <a:lnTo>
                    <a:pt x="217" y="123"/>
                  </a:lnTo>
                  <a:lnTo>
                    <a:pt x="195" y="126"/>
                  </a:lnTo>
                  <a:lnTo>
                    <a:pt x="178" y="129"/>
                  </a:lnTo>
                  <a:lnTo>
                    <a:pt x="167" y="130"/>
                  </a:lnTo>
                  <a:lnTo>
                    <a:pt x="164" y="132"/>
                  </a:lnTo>
                  <a:lnTo>
                    <a:pt x="164" y="314"/>
                  </a:lnTo>
                  <a:lnTo>
                    <a:pt x="247" y="314"/>
                  </a:lnTo>
                  <a:lnTo>
                    <a:pt x="278" y="312"/>
                  </a:lnTo>
                  <a:lnTo>
                    <a:pt x="302" y="304"/>
                  </a:lnTo>
                  <a:lnTo>
                    <a:pt x="323" y="293"/>
                  </a:lnTo>
                  <a:lnTo>
                    <a:pt x="338" y="280"/>
                  </a:lnTo>
                  <a:lnTo>
                    <a:pt x="351" y="262"/>
                  </a:lnTo>
                  <a:lnTo>
                    <a:pt x="357" y="242"/>
                  </a:lnTo>
                  <a:lnTo>
                    <a:pt x="358" y="220"/>
                  </a:lnTo>
                  <a:lnTo>
                    <a:pt x="357" y="197"/>
                  </a:lnTo>
                  <a:lnTo>
                    <a:pt x="351" y="175"/>
                  </a:lnTo>
                  <a:lnTo>
                    <a:pt x="340" y="158"/>
                  </a:lnTo>
                  <a:lnTo>
                    <a:pt x="324" y="143"/>
                  </a:lnTo>
                  <a:lnTo>
                    <a:pt x="302" y="132"/>
                  </a:lnTo>
                  <a:lnTo>
                    <a:pt x="278" y="124"/>
                  </a:lnTo>
                  <a:lnTo>
                    <a:pt x="245" y="121"/>
                  </a:lnTo>
                  <a:close/>
                  <a:moveTo>
                    <a:pt x="1422" y="49"/>
                  </a:moveTo>
                  <a:lnTo>
                    <a:pt x="1452" y="51"/>
                  </a:lnTo>
                  <a:lnTo>
                    <a:pt x="1473" y="56"/>
                  </a:lnTo>
                  <a:lnTo>
                    <a:pt x="1489" y="60"/>
                  </a:lnTo>
                  <a:lnTo>
                    <a:pt x="1497" y="63"/>
                  </a:lnTo>
                  <a:lnTo>
                    <a:pt x="1500" y="65"/>
                  </a:lnTo>
                  <a:lnTo>
                    <a:pt x="1500" y="200"/>
                  </a:lnTo>
                  <a:lnTo>
                    <a:pt x="1601" y="200"/>
                  </a:lnTo>
                  <a:lnTo>
                    <a:pt x="1602" y="202"/>
                  </a:lnTo>
                  <a:lnTo>
                    <a:pt x="1605" y="208"/>
                  </a:lnTo>
                  <a:lnTo>
                    <a:pt x="1611" y="219"/>
                  </a:lnTo>
                  <a:lnTo>
                    <a:pt x="1614" y="233"/>
                  </a:lnTo>
                  <a:lnTo>
                    <a:pt x="1616" y="252"/>
                  </a:lnTo>
                  <a:lnTo>
                    <a:pt x="1614" y="272"/>
                  </a:lnTo>
                  <a:lnTo>
                    <a:pt x="1611" y="286"/>
                  </a:lnTo>
                  <a:lnTo>
                    <a:pt x="1605" y="297"/>
                  </a:lnTo>
                  <a:lnTo>
                    <a:pt x="1602" y="303"/>
                  </a:lnTo>
                  <a:lnTo>
                    <a:pt x="1601" y="304"/>
                  </a:lnTo>
                  <a:lnTo>
                    <a:pt x="1500" y="304"/>
                  </a:lnTo>
                  <a:lnTo>
                    <a:pt x="1500" y="570"/>
                  </a:lnTo>
                  <a:lnTo>
                    <a:pt x="1501" y="600"/>
                  </a:lnTo>
                  <a:lnTo>
                    <a:pt x="1506" y="623"/>
                  </a:lnTo>
                  <a:lnTo>
                    <a:pt x="1514" y="639"/>
                  </a:lnTo>
                  <a:lnTo>
                    <a:pt x="1526" y="648"/>
                  </a:lnTo>
                  <a:lnTo>
                    <a:pt x="1543" y="651"/>
                  </a:lnTo>
                  <a:lnTo>
                    <a:pt x="1560" y="648"/>
                  </a:lnTo>
                  <a:lnTo>
                    <a:pt x="1573" y="642"/>
                  </a:lnTo>
                  <a:lnTo>
                    <a:pt x="1582" y="632"/>
                  </a:lnTo>
                  <a:lnTo>
                    <a:pt x="1588" y="626"/>
                  </a:lnTo>
                  <a:lnTo>
                    <a:pt x="1591" y="623"/>
                  </a:lnTo>
                  <a:lnTo>
                    <a:pt x="1607" y="631"/>
                  </a:lnTo>
                  <a:lnTo>
                    <a:pt x="1619" y="645"/>
                  </a:lnTo>
                  <a:lnTo>
                    <a:pt x="1628" y="662"/>
                  </a:lnTo>
                  <a:lnTo>
                    <a:pt x="1633" y="682"/>
                  </a:lnTo>
                  <a:lnTo>
                    <a:pt x="1635" y="704"/>
                  </a:lnTo>
                  <a:lnTo>
                    <a:pt x="1630" y="726"/>
                  </a:lnTo>
                  <a:lnTo>
                    <a:pt x="1625" y="732"/>
                  </a:lnTo>
                  <a:lnTo>
                    <a:pt x="1616" y="738"/>
                  </a:lnTo>
                  <a:lnTo>
                    <a:pt x="1604" y="746"/>
                  </a:lnTo>
                  <a:lnTo>
                    <a:pt x="1588" y="754"/>
                  </a:lnTo>
                  <a:lnTo>
                    <a:pt x="1566" y="760"/>
                  </a:lnTo>
                  <a:lnTo>
                    <a:pt x="1540" y="764"/>
                  </a:lnTo>
                  <a:lnTo>
                    <a:pt x="1507" y="766"/>
                  </a:lnTo>
                  <a:lnTo>
                    <a:pt x="1466" y="763"/>
                  </a:lnTo>
                  <a:lnTo>
                    <a:pt x="1431" y="755"/>
                  </a:lnTo>
                  <a:lnTo>
                    <a:pt x="1404" y="741"/>
                  </a:lnTo>
                  <a:lnTo>
                    <a:pt x="1380" y="721"/>
                  </a:lnTo>
                  <a:lnTo>
                    <a:pt x="1363" y="696"/>
                  </a:lnTo>
                  <a:lnTo>
                    <a:pt x="1352" y="663"/>
                  </a:lnTo>
                  <a:lnTo>
                    <a:pt x="1346" y="623"/>
                  </a:lnTo>
                  <a:lnTo>
                    <a:pt x="1343" y="576"/>
                  </a:lnTo>
                  <a:lnTo>
                    <a:pt x="1343" y="304"/>
                  </a:lnTo>
                  <a:lnTo>
                    <a:pt x="1284" y="304"/>
                  </a:lnTo>
                  <a:lnTo>
                    <a:pt x="1283" y="303"/>
                  </a:lnTo>
                  <a:lnTo>
                    <a:pt x="1278" y="297"/>
                  </a:lnTo>
                  <a:lnTo>
                    <a:pt x="1273" y="286"/>
                  </a:lnTo>
                  <a:lnTo>
                    <a:pt x="1270" y="272"/>
                  </a:lnTo>
                  <a:lnTo>
                    <a:pt x="1269" y="252"/>
                  </a:lnTo>
                  <a:lnTo>
                    <a:pt x="1270" y="233"/>
                  </a:lnTo>
                  <a:lnTo>
                    <a:pt x="1273" y="219"/>
                  </a:lnTo>
                  <a:lnTo>
                    <a:pt x="1278" y="208"/>
                  </a:lnTo>
                  <a:lnTo>
                    <a:pt x="1283" y="202"/>
                  </a:lnTo>
                  <a:lnTo>
                    <a:pt x="1284" y="200"/>
                  </a:lnTo>
                  <a:lnTo>
                    <a:pt x="1343" y="200"/>
                  </a:lnTo>
                  <a:lnTo>
                    <a:pt x="1343" y="65"/>
                  </a:lnTo>
                  <a:lnTo>
                    <a:pt x="1346" y="63"/>
                  </a:lnTo>
                  <a:lnTo>
                    <a:pt x="1355" y="60"/>
                  </a:lnTo>
                  <a:lnTo>
                    <a:pt x="1369" y="56"/>
                  </a:lnTo>
                  <a:lnTo>
                    <a:pt x="1393" y="51"/>
                  </a:lnTo>
                  <a:lnTo>
                    <a:pt x="1422" y="49"/>
                  </a:lnTo>
                  <a:close/>
                  <a:moveTo>
                    <a:pt x="1121" y="9"/>
                  </a:moveTo>
                  <a:lnTo>
                    <a:pt x="1148" y="11"/>
                  </a:lnTo>
                  <a:lnTo>
                    <a:pt x="1169" y="14"/>
                  </a:lnTo>
                  <a:lnTo>
                    <a:pt x="1185" y="18"/>
                  </a:lnTo>
                  <a:lnTo>
                    <a:pt x="1196" y="21"/>
                  </a:lnTo>
                  <a:lnTo>
                    <a:pt x="1202" y="25"/>
                  </a:lnTo>
                  <a:lnTo>
                    <a:pt x="1204" y="26"/>
                  </a:lnTo>
                  <a:lnTo>
                    <a:pt x="1204" y="130"/>
                  </a:lnTo>
                  <a:lnTo>
                    <a:pt x="1202" y="132"/>
                  </a:lnTo>
                  <a:lnTo>
                    <a:pt x="1196" y="135"/>
                  </a:lnTo>
                  <a:lnTo>
                    <a:pt x="1185" y="138"/>
                  </a:lnTo>
                  <a:lnTo>
                    <a:pt x="1171" y="143"/>
                  </a:lnTo>
                  <a:lnTo>
                    <a:pt x="1149" y="146"/>
                  </a:lnTo>
                  <a:lnTo>
                    <a:pt x="1124" y="147"/>
                  </a:lnTo>
                  <a:lnTo>
                    <a:pt x="1098" y="146"/>
                  </a:lnTo>
                  <a:lnTo>
                    <a:pt x="1076" y="143"/>
                  </a:lnTo>
                  <a:lnTo>
                    <a:pt x="1061" y="138"/>
                  </a:lnTo>
                  <a:lnTo>
                    <a:pt x="1050" y="135"/>
                  </a:lnTo>
                  <a:lnTo>
                    <a:pt x="1044" y="132"/>
                  </a:lnTo>
                  <a:lnTo>
                    <a:pt x="1042" y="130"/>
                  </a:lnTo>
                  <a:lnTo>
                    <a:pt x="1042" y="26"/>
                  </a:lnTo>
                  <a:lnTo>
                    <a:pt x="1044" y="26"/>
                  </a:lnTo>
                  <a:lnTo>
                    <a:pt x="1050" y="23"/>
                  </a:lnTo>
                  <a:lnTo>
                    <a:pt x="1059" y="18"/>
                  </a:lnTo>
                  <a:lnTo>
                    <a:pt x="1075" y="14"/>
                  </a:lnTo>
                  <a:lnTo>
                    <a:pt x="1096" y="11"/>
                  </a:lnTo>
                  <a:lnTo>
                    <a:pt x="1121" y="9"/>
                  </a:lnTo>
                  <a:close/>
                  <a:moveTo>
                    <a:pt x="230" y="0"/>
                  </a:moveTo>
                  <a:lnTo>
                    <a:pt x="288" y="3"/>
                  </a:lnTo>
                  <a:lnTo>
                    <a:pt x="343" y="11"/>
                  </a:lnTo>
                  <a:lnTo>
                    <a:pt x="389" y="23"/>
                  </a:lnTo>
                  <a:lnTo>
                    <a:pt x="430" y="42"/>
                  </a:lnTo>
                  <a:lnTo>
                    <a:pt x="462" y="63"/>
                  </a:lnTo>
                  <a:lnTo>
                    <a:pt x="489" y="90"/>
                  </a:lnTo>
                  <a:lnTo>
                    <a:pt x="509" y="119"/>
                  </a:lnTo>
                  <a:lnTo>
                    <a:pt x="520" y="154"/>
                  </a:lnTo>
                  <a:lnTo>
                    <a:pt x="523" y="189"/>
                  </a:lnTo>
                  <a:lnTo>
                    <a:pt x="521" y="222"/>
                  </a:lnTo>
                  <a:lnTo>
                    <a:pt x="513" y="252"/>
                  </a:lnTo>
                  <a:lnTo>
                    <a:pt x="502" y="276"/>
                  </a:lnTo>
                  <a:lnTo>
                    <a:pt x="487" y="298"/>
                  </a:lnTo>
                  <a:lnTo>
                    <a:pt x="470" y="317"/>
                  </a:lnTo>
                  <a:lnTo>
                    <a:pt x="448" y="334"/>
                  </a:lnTo>
                  <a:lnTo>
                    <a:pt x="427" y="346"/>
                  </a:lnTo>
                  <a:lnTo>
                    <a:pt x="450" y="356"/>
                  </a:lnTo>
                  <a:lnTo>
                    <a:pt x="475" y="367"/>
                  </a:lnTo>
                  <a:lnTo>
                    <a:pt x="496" y="379"/>
                  </a:lnTo>
                  <a:lnTo>
                    <a:pt x="516" y="396"/>
                  </a:lnTo>
                  <a:lnTo>
                    <a:pt x="535" y="415"/>
                  </a:lnTo>
                  <a:lnTo>
                    <a:pt x="551" y="438"/>
                  </a:lnTo>
                  <a:lnTo>
                    <a:pt x="563" y="464"/>
                  </a:lnTo>
                  <a:lnTo>
                    <a:pt x="571" y="496"/>
                  </a:lnTo>
                  <a:lnTo>
                    <a:pt x="572" y="531"/>
                  </a:lnTo>
                  <a:lnTo>
                    <a:pt x="569" y="576"/>
                  </a:lnTo>
                  <a:lnTo>
                    <a:pt x="558" y="617"/>
                  </a:lnTo>
                  <a:lnTo>
                    <a:pt x="541" y="651"/>
                  </a:lnTo>
                  <a:lnTo>
                    <a:pt x="518" y="682"/>
                  </a:lnTo>
                  <a:lnTo>
                    <a:pt x="487" y="707"/>
                  </a:lnTo>
                  <a:lnTo>
                    <a:pt x="451" y="729"/>
                  </a:lnTo>
                  <a:lnTo>
                    <a:pt x="406" y="744"/>
                  </a:lnTo>
                  <a:lnTo>
                    <a:pt x="357" y="757"/>
                  </a:lnTo>
                  <a:lnTo>
                    <a:pt x="299" y="763"/>
                  </a:lnTo>
                  <a:lnTo>
                    <a:pt x="237" y="766"/>
                  </a:lnTo>
                  <a:lnTo>
                    <a:pt x="181" y="764"/>
                  </a:lnTo>
                  <a:lnTo>
                    <a:pt x="133" y="760"/>
                  </a:lnTo>
                  <a:lnTo>
                    <a:pt x="93" y="755"/>
                  </a:lnTo>
                  <a:lnTo>
                    <a:pt x="59" y="749"/>
                  </a:lnTo>
                  <a:lnTo>
                    <a:pt x="34" y="741"/>
                  </a:lnTo>
                  <a:lnTo>
                    <a:pt x="16" y="736"/>
                  </a:lnTo>
                  <a:lnTo>
                    <a:pt x="3" y="732"/>
                  </a:lnTo>
                  <a:lnTo>
                    <a:pt x="0" y="730"/>
                  </a:lnTo>
                  <a:lnTo>
                    <a:pt x="0" y="31"/>
                  </a:lnTo>
                  <a:lnTo>
                    <a:pt x="5" y="29"/>
                  </a:lnTo>
                  <a:lnTo>
                    <a:pt x="16" y="26"/>
                  </a:lnTo>
                  <a:lnTo>
                    <a:pt x="36" y="21"/>
                  </a:lnTo>
                  <a:lnTo>
                    <a:pt x="60" y="15"/>
                  </a:lnTo>
                  <a:lnTo>
                    <a:pt x="95" y="11"/>
                  </a:lnTo>
                  <a:lnTo>
                    <a:pt x="133" y="4"/>
                  </a:lnTo>
                  <a:lnTo>
                    <a:pt x="178" y="1"/>
                  </a:lnTo>
                  <a:lnTo>
                    <a:pt x="230" y="0"/>
                  </a:lnTo>
                  <a:close/>
                </a:path>
              </a:pathLst>
            </a:custGeom>
            <a:gradFill>
              <a:gsLst>
                <a:gs pos="8000">
                  <a:srgbClr val="E758FB"/>
                </a:gs>
                <a:gs pos="49025">
                  <a:srgbClr val="BEC4FE"/>
                </a:gs>
                <a:gs pos="83000">
                  <a:srgbClr val="C4E6FF"/>
                </a:gs>
              </a:gsLst>
              <a:lin ang="198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6" name="Freeform 7"/>
            <p:cNvSpPr>
              <a:spLocks noEditPoints="1"/>
            </p:cNvSpPr>
            <p:nvPr/>
          </p:nvSpPr>
          <p:spPr bwMode="auto">
            <a:xfrm>
              <a:off x="6940484" y="2953385"/>
              <a:ext cx="855663" cy="911225"/>
            </a:xfrm>
            <a:custGeom>
              <a:avLst/>
              <a:gdLst>
                <a:gd name="T0" fmla="*/ 242 w 539"/>
                <a:gd name="T1" fmla="*/ 119 h 574"/>
                <a:gd name="T2" fmla="*/ 199 w 539"/>
                <a:gd name="T3" fmla="*/ 142 h 574"/>
                <a:gd name="T4" fmla="*/ 171 w 539"/>
                <a:gd name="T5" fmla="*/ 185 h 574"/>
                <a:gd name="T6" fmla="*/ 159 w 539"/>
                <a:gd name="T7" fmla="*/ 249 h 574"/>
                <a:gd name="T8" fmla="*/ 159 w 539"/>
                <a:gd name="T9" fmla="*/ 325 h 574"/>
                <a:gd name="T10" fmla="*/ 171 w 539"/>
                <a:gd name="T11" fmla="*/ 389 h 574"/>
                <a:gd name="T12" fmla="*/ 199 w 539"/>
                <a:gd name="T13" fmla="*/ 434 h 574"/>
                <a:gd name="T14" fmla="*/ 242 w 539"/>
                <a:gd name="T15" fmla="*/ 456 h 574"/>
                <a:gd name="T16" fmla="*/ 297 w 539"/>
                <a:gd name="T17" fmla="*/ 456 h 574"/>
                <a:gd name="T18" fmla="*/ 340 w 539"/>
                <a:gd name="T19" fmla="*/ 434 h 574"/>
                <a:gd name="T20" fmla="*/ 367 w 539"/>
                <a:gd name="T21" fmla="*/ 389 h 574"/>
                <a:gd name="T22" fmla="*/ 380 w 539"/>
                <a:gd name="T23" fmla="*/ 325 h 574"/>
                <a:gd name="T24" fmla="*/ 380 w 539"/>
                <a:gd name="T25" fmla="*/ 249 h 574"/>
                <a:gd name="T26" fmla="*/ 367 w 539"/>
                <a:gd name="T27" fmla="*/ 185 h 574"/>
                <a:gd name="T28" fmla="*/ 340 w 539"/>
                <a:gd name="T29" fmla="*/ 142 h 574"/>
                <a:gd name="T30" fmla="*/ 297 w 539"/>
                <a:gd name="T31" fmla="*/ 119 h 574"/>
                <a:gd name="T32" fmla="*/ 269 w 539"/>
                <a:gd name="T33" fmla="*/ 0 h 574"/>
                <a:gd name="T34" fmla="*/ 362 w 539"/>
                <a:gd name="T35" fmla="*/ 13 h 574"/>
                <a:gd name="T36" fmla="*/ 436 w 539"/>
                <a:gd name="T37" fmla="*/ 47 h 574"/>
                <a:gd name="T38" fmla="*/ 492 w 539"/>
                <a:gd name="T39" fmla="*/ 103 h 574"/>
                <a:gd name="T40" fmla="*/ 526 w 539"/>
                <a:gd name="T41" fmla="*/ 184 h 574"/>
                <a:gd name="T42" fmla="*/ 539 w 539"/>
                <a:gd name="T43" fmla="*/ 288 h 574"/>
                <a:gd name="T44" fmla="*/ 526 w 539"/>
                <a:gd name="T45" fmla="*/ 391 h 574"/>
                <a:gd name="T46" fmla="*/ 492 w 539"/>
                <a:gd name="T47" fmla="*/ 471 h 574"/>
                <a:gd name="T48" fmla="*/ 436 w 539"/>
                <a:gd name="T49" fmla="*/ 529 h 574"/>
                <a:gd name="T50" fmla="*/ 362 w 539"/>
                <a:gd name="T51" fmla="*/ 563 h 574"/>
                <a:gd name="T52" fmla="*/ 269 w 539"/>
                <a:gd name="T53" fmla="*/ 574 h 574"/>
                <a:gd name="T54" fmla="*/ 177 w 539"/>
                <a:gd name="T55" fmla="*/ 563 h 574"/>
                <a:gd name="T56" fmla="*/ 103 w 539"/>
                <a:gd name="T57" fmla="*/ 529 h 574"/>
                <a:gd name="T58" fmla="*/ 47 w 539"/>
                <a:gd name="T59" fmla="*/ 471 h 574"/>
                <a:gd name="T60" fmla="*/ 13 w 539"/>
                <a:gd name="T61" fmla="*/ 391 h 574"/>
                <a:gd name="T62" fmla="*/ 0 w 539"/>
                <a:gd name="T63" fmla="*/ 288 h 574"/>
                <a:gd name="T64" fmla="*/ 13 w 539"/>
                <a:gd name="T65" fmla="*/ 184 h 574"/>
                <a:gd name="T66" fmla="*/ 47 w 539"/>
                <a:gd name="T67" fmla="*/ 103 h 574"/>
                <a:gd name="T68" fmla="*/ 103 w 539"/>
                <a:gd name="T69" fmla="*/ 47 h 574"/>
                <a:gd name="T70" fmla="*/ 177 w 539"/>
                <a:gd name="T71" fmla="*/ 13 h 574"/>
                <a:gd name="T72" fmla="*/ 269 w 539"/>
                <a:gd name="T73"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9" h="574">
                  <a:moveTo>
                    <a:pt x="269" y="115"/>
                  </a:moveTo>
                  <a:lnTo>
                    <a:pt x="242" y="119"/>
                  </a:lnTo>
                  <a:lnTo>
                    <a:pt x="219" y="128"/>
                  </a:lnTo>
                  <a:lnTo>
                    <a:pt x="199" y="142"/>
                  </a:lnTo>
                  <a:lnTo>
                    <a:pt x="184" y="161"/>
                  </a:lnTo>
                  <a:lnTo>
                    <a:pt x="171" y="185"/>
                  </a:lnTo>
                  <a:lnTo>
                    <a:pt x="163" y="215"/>
                  </a:lnTo>
                  <a:lnTo>
                    <a:pt x="159" y="249"/>
                  </a:lnTo>
                  <a:lnTo>
                    <a:pt x="157" y="288"/>
                  </a:lnTo>
                  <a:lnTo>
                    <a:pt x="159" y="325"/>
                  </a:lnTo>
                  <a:lnTo>
                    <a:pt x="163" y="360"/>
                  </a:lnTo>
                  <a:lnTo>
                    <a:pt x="171" y="389"/>
                  </a:lnTo>
                  <a:lnTo>
                    <a:pt x="184" y="414"/>
                  </a:lnTo>
                  <a:lnTo>
                    <a:pt x="199" y="434"/>
                  </a:lnTo>
                  <a:lnTo>
                    <a:pt x="219" y="448"/>
                  </a:lnTo>
                  <a:lnTo>
                    <a:pt x="242" y="456"/>
                  </a:lnTo>
                  <a:lnTo>
                    <a:pt x="269" y="459"/>
                  </a:lnTo>
                  <a:lnTo>
                    <a:pt x="297" y="456"/>
                  </a:lnTo>
                  <a:lnTo>
                    <a:pt x="320" y="448"/>
                  </a:lnTo>
                  <a:lnTo>
                    <a:pt x="340" y="434"/>
                  </a:lnTo>
                  <a:lnTo>
                    <a:pt x="356" y="414"/>
                  </a:lnTo>
                  <a:lnTo>
                    <a:pt x="367" y="389"/>
                  </a:lnTo>
                  <a:lnTo>
                    <a:pt x="376" y="360"/>
                  </a:lnTo>
                  <a:lnTo>
                    <a:pt x="380" y="325"/>
                  </a:lnTo>
                  <a:lnTo>
                    <a:pt x="382" y="288"/>
                  </a:lnTo>
                  <a:lnTo>
                    <a:pt x="380" y="249"/>
                  </a:lnTo>
                  <a:lnTo>
                    <a:pt x="376" y="215"/>
                  </a:lnTo>
                  <a:lnTo>
                    <a:pt x="367" y="185"/>
                  </a:lnTo>
                  <a:lnTo>
                    <a:pt x="356" y="161"/>
                  </a:lnTo>
                  <a:lnTo>
                    <a:pt x="340" y="142"/>
                  </a:lnTo>
                  <a:lnTo>
                    <a:pt x="320" y="128"/>
                  </a:lnTo>
                  <a:lnTo>
                    <a:pt x="297" y="119"/>
                  </a:lnTo>
                  <a:lnTo>
                    <a:pt x="269" y="115"/>
                  </a:lnTo>
                  <a:close/>
                  <a:moveTo>
                    <a:pt x="269" y="0"/>
                  </a:moveTo>
                  <a:lnTo>
                    <a:pt x="317" y="4"/>
                  </a:lnTo>
                  <a:lnTo>
                    <a:pt x="362" y="13"/>
                  </a:lnTo>
                  <a:lnTo>
                    <a:pt x="401" y="27"/>
                  </a:lnTo>
                  <a:lnTo>
                    <a:pt x="436" y="47"/>
                  </a:lnTo>
                  <a:lnTo>
                    <a:pt x="467" y="72"/>
                  </a:lnTo>
                  <a:lnTo>
                    <a:pt x="492" y="103"/>
                  </a:lnTo>
                  <a:lnTo>
                    <a:pt x="512" y="140"/>
                  </a:lnTo>
                  <a:lnTo>
                    <a:pt x="526" y="184"/>
                  </a:lnTo>
                  <a:lnTo>
                    <a:pt x="536" y="234"/>
                  </a:lnTo>
                  <a:lnTo>
                    <a:pt x="539" y="288"/>
                  </a:lnTo>
                  <a:lnTo>
                    <a:pt x="536" y="342"/>
                  </a:lnTo>
                  <a:lnTo>
                    <a:pt x="526" y="391"/>
                  </a:lnTo>
                  <a:lnTo>
                    <a:pt x="512" y="434"/>
                  </a:lnTo>
                  <a:lnTo>
                    <a:pt x="492" y="471"/>
                  </a:lnTo>
                  <a:lnTo>
                    <a:pt x="467" y="503"/>
                  </a:lnTo>
                  <a:lnTo>
                    <a:pt x="436" y="529"/>
                  </a:lnTo>
                  <a:lnTo>
                    <a:pt x="401" y="549"/>
                  </a:lnTo>
                  <a:lnTo>
                    <a:pt x="362" y="563"/>
                  </a:lnTo>
                  <a:lnTo>
                    <a:pt x="317" y="571"/>
                  </a:lnTo>
                  <a:lnTo>
                    <a:pt x="269" y="574"/>
                  </a:lnTo>
                  <a:lnTo>
                    <a:pt x="221" y="571"/>
                  </a:lnTo>
                  <a:lnTo>
                    <a:pt x="177" y="563"/>
                  </a:lnTo>
                  <a:lnTo>
                    <a:pt x="137" y="549"/>
                  </a:lnTo>
                  <a:lnTo>
                    <a:pt x="103" y="529"/>
                  </a:lnTo>
                  <a:lnTo>
                    <a:pt x="72" y="503"/>
                  </a:lnTo>
                  <a:lnTo>
                    <a:pt x="47" y="471"/>
                  </a:lnTo>
                  <a:lnTo>
                    <a:pt x="27" y="434"/>
                  </a:lnTo>
                  <a:lnTo>
                    <a:pt x="13" y="391"/>
                  </a:lnTo>
                  <a:lnTo>
                    <a:pt x="4" y="342"/>
                  </a:lnTo>
                  <a:lnTo>
                    <a:pt x="0" y="288"/>
                  </a:lnTo>
                  <a:lnTo>
                    <a:pt x="4" y="234"/>
                  </a:lnTo>
                  <a:lnTo>
                    <a:pt x="13" y="184"/>
                  </a:lnTo>
                  <a:lnTo>
                    <a:pt x="27" y="140"/>
                  </a:lnTo>
                  <a:lnTo>
                    <a:pt x="47" y="103"/>
                  </a:lnTo>
                  <a:lnTo>
                    <a:pt x="72" y="72"/>
                  </a:lnTo>
                  <a:lnTo>
                    <a:pt x="103" y="47"/>
                  </a:lnTo>
                  <a:lnTo>
                    <a:pt x="137" y="27"/>
                  </a:lnTo>
                  <a:lnTo>
                    <a:pt x="177" y="13"/>
                  </a:lnTo>
                  <a:lnTo>
                    <a:pt x="221" y="4"/>
                  </a:lnTo>
                  <a:lnTo>
                    <a:pt x="269" y="0"/>
                  </a:lnTo>
                  <a:close/>
                </a:path>
              </a:pathLst>
            </a:custGeom>
            <a:solidFill>
              <a:schemeClr val="bg2">
                <a:lumMod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2">
                    <a:lumMod val="25000"/>
                  </a:schemeClr>
                </a:solidFill>
              </a:endParaRPr>
            </a:p>
          </p:txBody>
        </p:sp>
        <p:sp>
          <p:nvSpPr>
            <p:cNvPr id="67" name="Freeform 8"/>
            <p:cNvSpPr>
              <a:spLocks/>
            </p:cNvSpPr>
            <p:nvPr/>
          </p:nvSpPr>
          <p:spPr bwMode="auto">
            <a:xfrm>
              <a:off x="8826434" y="2953385"/>
              <a:ext cx="717550" cy="911225"/>
            </a:xfrm>
            <a:custGeom>
              <a:avLst/>
              <a:gdLst>
                <a:gd name="T0" fmla="*/ 280 w 452"/>
                <a:gd name="T1" fmla="*/ 4 h 574"/>
                <a:gd name="T2" fmla="*/ 354 w 452"/>
                <a:gd name="T3" fmla="*/ 19 h 574"/>
                <a:gd name="T4" fmla="*/ 405 w 452"/>
                <a:gd name="T5" fmla="*/ 38 h 574"/>
                <a:gd name="T6" fmla="*/ 422 w 452"/>
                <a:gd name="T7" fmla="*/ 75 h 574"/>
                <a:gd name="T8" fmla="*/ 405 w 452"/>
                <a:gd name="T9" fmla="*/ 122 h 574"/>
                <a:gd name="T10" fmla="*/ 374 w 452"/>
                <a:gd name="T11" fmla="*/ 147 h 574"/>
                <a:gd name="T12" fmla="*/ 318 w 452"/>
                <a:gd name="T13" fmla="*/ 126 h 574"/>
                <a:gd name="T14" fmla="*/ 246 w 452"/>
                <a:gd name="T15" fmla="*/ 115 h 574"/>
                <a:gd name="T16" fmla="*/ 199 w 452"/>
                <a:gd name="T17" fmla="*/ 125 h 574"/>
                <a:gd name="T18" fmla="*/ 174 w 452"/>
                <a:gd name="T19" fmla="*/ 148 h 574"/>
                <a:gd name="T20" fmla="*/ 176 w 452"/>
                <a:gd name="T21" fmla="*/ 182 h 574"/>
                <a:gd name="T22" fmla="*/ 207 w 452"/>
                <a:gd name="T23" fmla="*/ 207 h 574"/>
                <a:gd name="T24" fmla="*/ 331 w 452"/>
                <a:gd name="T25" fmla="*/ 249 h 574"/>
                <a:gd name="T26" fmla="*/ 384 w 452"/>
                <a:gd name="T27" fmla="*/ 272 h 574"/>
                <a:gd name="T28" fmla="*/ 425 w 452"/>
                <a:gd name="T29" fmla="*/ 308 h 574"/>
                <a:gd name="T30" fmla="*/ 449 w 452"/>
                <a:gd name="T31" fmla="*/ 363 h 574"/>
                <a:gd name="T32" fmla="*/ 449 w 452"/>
                <a:gd name="T33" fmla="*/ 433 h 574"/>
                <a:gd name="T34" fmla="*/ 425 w 452"/>
                <a:gd name="T35" fmla="*/ 495 h 574"/>
                <a:gd name="T36" fmla="*/ 377 w 452"/>
                <a:gd name="T37" fmla="*/ 538 h 574"/>
                <a:gd name="T38" fmla="*/ 308 w 452"/>
                <a:gd name="T39" fmla="*/ 565 h 574"/>
                <a:gd name="T40" fmla="*/ 216 w 452"/>
                <a:gd name="T41" fmla="*/ 574 h 574"/>
                <a:gd name="T42" fmla="*/ 128 w 452"/>
                <a:gd name="T43" fmla="*/ 566 h 574"/>
                <a:gd name="T44" fmla="*/ 63 w 452"/>
                <a:gd name="T45" fmla="*/ 548 h 574"/>
                <a:gd name="T46" fmla="*/ 18 w 452"/>
                <a:gd name="T47" fmla="*/ 524 h 574"/>
                <a:gd name="T48" fmla="*/ 0 w 452"/>
                <a:gd name="T49" fmla="*/ 485 h 574"/>
                <a:gd name="T50" fmla="*/ 16 w 452"/>
                <a:gd name="T51" fmla="*/ 439 h 574"/>
                <a:gd name="T52" fmla="*/ 50 w 452"/>
                <a:gd name="T53" fmla="*/ 406 h 574"/>
                <a:gd name="T54" fmla="*/ 92 w 452"/>
                <a:gd name="T55" fmla="*/ 428 h 574"/>
                <a:gd name="T56" fmla="*/ 154 w 452"/>
                <a:gd name="T57" fmla="*/ 450 h 574"/>
                <a:gd name="T58" fmla="*/ 221 w 452"/>
                <a:gd name="T59" fmla="*/ 459 h 574"/>
                <a:gd name="T60" fmla="*/ 246 w 452"/>
                <a:gd name="T61" fmla="*/ 457 h 574"/>
                <a:gd name="T62" fmla="*/ 273 w 452"/>
                <a:gd name="T63" fmla="*/ 448 h 574"/>
                <a:gd name="T64" fmla="*/ 294 w 452"/>
                <a:gd name="T65" fmla="*/ 426 h 574"/>
                <a:gd name="T66" fmla="*/ 294 w 452"/>
                <a:gd name="T67" fmla="*/ 392 h 574"/>
                <a:gd name="T68" fmla="*/ 270 w 452"/>
                <a:gd name="T69" fmla="*/ 367 h 574"/>
                <a:gd name="T70" fmla="*/ 232 w 452"/>
                <a:gd name="T71" fmla="*/ 350 h 574"/>
                <a:gd name="T72" fmla="*/ 100 w 452"/>
                <a:gd name="T73" fmla="*/ 304 h 574"/>
                <a:gd name="T74" fmla="*/ 55 w 452"/>
                <a:gd name="T75" fmla="*/ 274 h 574"/>
                <a:gd name="T76" fmla="*/ 25 w 452"/>
                <a:gd name="T77" fmla="*/ 232 h 574"/>
                <a:gd name="T78" fmla="*/ 14 w 452"/>
                <a:gd name="T79" fmla="*/ 173 h 574"/>
                <a:gd name="T80" fmla="*/ 28 w 452"/>
                <a:gd name="T81" fmla="*/ 106 h 574"/>
                <a:gd name="T82" fmla="*/ 64 w 452"/>
                <a:gd name="T83" fmla="*/ 56 h 574"/>
                <a:gd name="T84" fmla="*/ 121 w 452"/>
                <a:gd name="T85" fmla="*/ 21 h 574"/>
                <a:gd name="T86" fmla="*/ 194 w 452"/>
                <a:gd name="T8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2" h="574">
                  <a:moveTo>
                    <a:pt x="235" y="0"/>
                  </a:moveTo>
                  <a:lnTo>
                    <a:pt x="280" y="4"/>
                  </a:lnTo>
                  <a:lnTo>
                    <a:pt x="320" y="10"/>
                  </a:lnTo>
                  <a:lnTo>
                    <a:pt x="354" y="19"/>
                  </a:lnTo>
                  <a:lnTo>
                    <a:pt x="382" y="28"/>
                  </a:lnTo>
                  <a:lnTo>
                    <a:pt x="405" y="38"/>
                  </a:lnTo>
                  <a:lnTo>
                    <a:pt x="422" y="46"/>
                  </a:lnTo>
                  <a:lnTo>
                    <a:pt x="422" y="75"/>
                  </a:lnTo>
                  <a:lnTo>
                    <a:pt x="416" y="100"/>
                  </a:lnTo>
                  <a:lnTo>
                    <a:pt x="405" y="122"/>
                  </a:lnTo>
                  <a:lnTo>
                    <a:pt x="391" y="137"/>
                  </a:lnTo>
                  <a:lnTo>
                    <a:pt x="374" y="147"/>
                  </a:lnTo>
                  <a:lnTo>
                    <a:pt x="349" y="136"/>
                  </a:lnTo>
                  <a:lnTo>
                    <a:pt x="318" y="126"/>
                  </a:lnTo>
                  <a:lnTo>
                    <a:pt x="284" y="119"/>
                  </a:lnTo>
                  <a:lnTo>
                    <a:pt x="246" y="115"/>
                  </a:lnTo>
                  <a:lnTo>
                    <a:pt x="219" y="119"/>
                  </a:lnTo>
                  <a:lnTo>
                    <a:pt x="199" y="125"/>
                  </a:lnTo>
                  <a:lnTo>
                    <a:pt x="183" y="136"/>
                  </a:lnTo>
                  <a:lnTo>
                    <a:pt x="174" y="148"/>
                  </a:lnTo>
                  <a:lnTo>
                    <a:pt x="171" y="165"/>
                  </a:lnTo>
                  <a:lnTo>
                    <a:pt x="176" y="182"/>
                  </a:lnTo>
                  <a:lnTo>
                    <a:pt x="187" y="196"/>
                  </a:lnTo>
                  <a:lnTo>
                    <a:pt x="207" y="207"/>
                  </a:lnTo>
                  <a:lnTo>
                    <a:pt x="235" y="218"/>
                  </a:lnTo>
                  <a:lnTo>
                    <a:pt x="331" y="249"/>
                  </a:lnTo>
                  <a:lnTo>
                    <a:pt x="359" y="260"/>
                  </a:lnTo>
                  <a:lnTo>
                    <a:pt x="384" y="272"/>
                  </a:lnTo>
                  <a:lnTo>
                    <a:pt x="407" y="288"/>
                  </a:lnTo>
                  <a:lnTo>
                    <a:pt x="425" y="308"/>
                  </a:lnTo>
                  <a:lnTo>
                    <a:pt x="439" y="333"/>
                  </a:lnTo>
                  <a:lnTo>
                    <a:pt x="449" y="363"/>
                  </a:lnTo>
                  <a:lnTo>
                    <a:pt x="452" y="395"/>
                  </a:lnTo>
                  <a:lnTo>
                    <a:pt x="449" y="433"/>
                  </a:lnTo>
                  <a:lnTo>
                    <a:pt x="439" y="465"/>
                  </a:lnTo>
                  <a:lnTo>
                    <a:pt x="425" y="495"/>
                  </a:lnTo>
                  <a:lnTo>
                    <a:pt x="404" y="518"/>
                  </a:lnTo>
                  <a:lnTo>
                    <a:pt x="377" y="538"/>
                  </a:lnTo>
                  <a:lnTo>
                    <a:pt x="345" y="554"/>
                  </a:lnTo>
                  <a:lnTo>
                    <a:pt x="308" y="565"/>
                  </a:lnTo>
                  <a:lnTo>
                    <a:pt x="264" y="572"/>
                  </a:lnTo>
                  <a:lnTo>
                    <a:pt x="216" y="574"/>
                  </a:lnTo>
                  <a:lnTo>
                    <a:pt x="170" y="572"/>
                  </a:lnTo>
                  <a:lnTo>
                    <a:pt x="128" y="566"/>
                  </a:lnTo>
                  <a:lnTo>
                    <a:pt x="92" y="558"/>
                  </a:lnTo>
                  <a:lnTo>
                    <a:pt x="63" y="548"/>
                  </a:lnTo>
                  <a:lnTo>
                    <a:pt x="38" y="535"/>
                  </a:lnTo>
                  <a:lnTo>
                    <a:pt x="18" y="524"/>
                  </a:lnTo>
                  <a:lnTo>
                    <a:pt x="4" y="512"/>
                  </a:lnTo>
                  <a:lnTo>
                    <a:pt x="0" y="485"/>
                  </a:lnTo>
                  <a:lnTo>
                    <a:pt x="5" y="461"/>
                  </a:lnTo>
                  <a:lnTo>
                    <a:pt x="16" y="439"/>
                  </a:lnTo>
                  <a:lnTo>
                    <a:pt x="32" y="419"/>
                  </a:lnTo>
                  <a:lnTo>
                    <a:pt x="50" y="406"/>
                  </a:lnTo>
                  <a:lnTo>
                    <a:pt x="67" y="417"/>
                  </a:lnTo>
                  <a:lnTo>
                    <a:pt x="92" y="428"/>
                  </a:lnTo>
                  <a:lnTo>
                    <a:pt x="121" y="440"/>
                  </a:lnTo>
                  <a:lnTo>
                    <a:pt x="154" y="450"/>
                  </a:lnTo>
                  <a:lnTo>
                    <a:pt x="188" y="456"/>
                  </a:lnTo>
                  <a:lnTo>
                    <a:pt x="221" y="459"/>
                  </a:lnTo>
                  <a:lnTo>
                    <a:pt x="233" y="459"/>
                  </a:lnTo>
                  <a:lnTo>
                    <a:pt x="246" y="457"/>
                  </a:lnTo>
                  <a:lnTo>
                    <a:pt x="261" y="454"/>
                  </a:lnTo>
                  <a:lnTo>
                    <a:pt x="273" y="448"/>
                  </a:lnTo>
                  <a:lnTo>
                    <a:pt x="286" y="439"/>
                  </a:lnTo>
                  <a:lnTo>
                    <a:pt x="294" y="426"/>
                  </a:lnTo>
                  <a:lnTo>
                    <a:pt x="297" y="409"/>
                  </a:lnTo>
                  <a:lnTo>
                    <a:pt x="294" y="392"/>
                  </a:lnTo>
                  <a:lnTo>
                    <a:pt x="284" y="378"/>
                  </a:lnTo>
                  <a:lnTo>
                    <a:pt x="270" y="367"/>
                  </a:lnTo>
                  <a:lnTo>
                    <a:pt x="253" y="358"/>
                  </a:lnTo>
                  <a:lnTo>
                    <a:pt x="232" y="350"/>
                  </a:lnTo>
                  <a:lnTo>
                    <a:pt x="128" y="316"/>
                  </a:lnTo>
                  <a:lnTo>
                    <a:pt x="100" y="304"/>
                  </a:lnTo>
                  <a:lnTo>
                    <a:pt x="75" y="291"/>
                  </a:lnTo>
                  <a:lnTo>
                    <a:pt x="55" y="274"/>
                  </a:lnTo>
                  <a:lnTo>
                    <a:pt x="38" y="255"/>
                  </a:lnTo>
                  <a:lnTo>
                    <a:pt x="25" y="232"/>
                  </a:lnTo>
                  <a:lnTo>
                    <a:pt x="18" y="204"/>
                  </a:lnTo>
                  <a:lnTo>
                    <a:pt x="14" y="173"/>
                  </a:lnTo>
                  <a:lnTo>
                    <a:pt x="18" y="137"/>
                  </a:lnTo>
                  <a:lnTo>
                    <a:pt x="28" y="106"/>
                  </a:lnTo>
                  <a:lnTo>
                    <a:pt x="44" y="80"/>
                  </a:lnTo>
                  <a:lnTo>
                    <a:pt x="64" y="56"/>
                  </a:lnTo>
                  <a:lnTo>
                    <a:pt x="90" y="36"/>
                  </a:lnTo>
                  <a:lnTo>
                    <a:pt x="121" y="21"/>
                  </a:lnTo>
                  <a:lnTo>
                    <a:pt x="156" y="10"/>
                  </a:lnTo>
                  <a:lnTo>
                    <a:pt x="194" y="4"/>
                  </a:lnTo>
                  <a:lnTo>
                    <a:pt x="235" y="0"/>
                  </a:lnTo>
                  <a:close/>
                </a:path>
              </a:pathLst>
            </a:custGeom>
            <a:solidFill>
              <a:schemeClr val="bg2">
                <a:lumMod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2">
                    <a:lumMod val="25000"/>
                  </a:schemeClr>
                </a:solidFill>
              </a:endParaRPr>
            </a:p>
          </p:txBody>
        </p:sp>
        <p:sp>
          <p:nvSpPr>
            <p:cNvPr id="68" name="Freeform 9"/>
            <p:cNvSpPr>
              <a:spLocks noEditPoints="1"/>
            </p:cNvSpPr>
            <p:nvPr/>
          </p:nvSpPr>
          <p:spPr bwMode="auto">
            <a:xfrm>
              <a:off x="9605897" y="2953385"/>
              <a:ext cx="800100" cy="911225"/>
            </a:xfrm>
            <a:custGeom>
              <a:avLst/>
              <a:gdLst>
                <a:gd name="T0" fmla="*/ 229 w 504"/>
                <a:gd name="T1" fmla="*/ 119 h 574"/>
                <a:gd name="T2" fmla="*/ 189 w 504"/>
                <a:gd name="T3" fmla="*/ 142 h 574"/>
                <a:gd name="T4" fmla="*/ 164 w 504"/>
                <a:gd name="T5" fmla="*/ 184 h 574"/>
                <a:gd name="T6" fmla="*/ 156 w 504"/>
                <a:gd name="T7" fmla="*/ 246 h 574"/>
                <a:gd name="T8" fmla="*/ 344 w 504"/>
                <a:gd name="T9" fmla="*/ 215 h 574"/>
                <a:gd name="T10" fmla="*/ 331 w 504"/>
                <a:gd name="T11" fmla="*/ 164 h 574"/>
                <a:gd name="T12" fmla="*/ 304 w 504"/>
                <a:gd name="T13" fmla="*/ 128 h 574"/>
                <a:gd name="T14" fmla="*/ 255 w 504"/>
                <a:gd name="T15" fmla="*/ 115 h 574"/>
                <a:gd name="T16" fmla="*/ 313 w 504"/>
                <a:gd name="T17" fmla="*/ 4 h 574"/>
                <a:gd name="T18" fmla="*/ 387 w 504"/>
                <a:gd name="T19" fmla="*/ 27 h 574"/>
                <a:gd name="T20" fmla="*/ 445 w 504"/>
                <a:gd name="T21" fmla="*/ 70 h 574"/>
                <a:gd name="T22" fmla="*/ 482 w 504"/>
                <a:gd name="T23" fmla="*/ 134 h 574"/>
                <a:gd name="T24" fmla="*/ 501 w 504"/>
                <a:gd name="T25" fmla="*/ 220 h 574"/>
                <a:gd name="T26" fmla="*/ 504 w 504"/>
                <a:gd name="T27" fmla="*/ 335 h 574"/>
                <a:gd name="T28" fmla="*/ 159 w 504"/>
                <a:gd name="T29" fmla="*/ 364 h 574"/>
                <a:gd name="T30" fmla="*/ 183 w 504"/>
                <a:gd name="T31" fmla="*/ 414 h 574"/>
                <a:gd name="T32" fmla="*/ 223 w 504"/>
                <a:gd name="T33" fmla="*/ 447 h 574"/>
                <a:gd name="T34" fmla="*/ 279 w 504"/>
                <a:gd name="T35" fmla="*/ 459 h 574"/>
                <a:gd name="T36" fmla="*/ 338 w 504"/>
                <a:gd name="T37" fmla="*/ 451 h 574"/>
                <a:gd name="T38" fmla="*/ 387 w 504"/>
                <a:gd name="T39" fmla="*/ 436 h 574"/>
                <a:gd name="T40" fmla="*/ 421 w 504"/>
                <a:gd name="T41" fmla="*/ 420 h 574"/>
                <a:gd name="T42" fmla="*/ 434 w 504"/>
                <a:gd name="T43" fmla="*/ 412 h 574"/>
                <a:gd name="T44" fmla="*/ 462 w 504"/>
                <a:gd name="T45" fmla="*/ 439 h 574"/>
                <a:gd name="T46" fmla="*/ 476 w 504"/>
                <a:gd name="T47" fmla="*/ 478 h 574"/>
                <a:gd name="T48" fmla="*/ 468 w 504"/>
                <a:gd name="T49" fmla="*/ 518 h 574"/>
                <a:gd name="T50" fmla="*/ 456 w 504"/>
                <a:gd name="T51" fmla="*/ 527 h 574"/>
                <a:gd name="T52" fmla="*/ 417 w 504"/>
                <a:gd name="T53" fmla="*/ 546 h 574"/>
                <a:gd name="T54" fmla="*/ 356 w 504"/>
                <a:gd name="T55" fmla="*/ 565 h 574"/>
                <a:gd name="T56" fmla="*/ 271 w 504"/>
                <a:gd name="T57" fmla="*/ 574 h 574"/>
                <a:gd name="T58" fmla="*/ 178 w 504"/>
                <a:gd name="T59" fmla="*/ 562 h 574"/>
                <a:gd name="T60" fmla="*/ 102 w 504"/>
                <a:gd name="T61" fmla="*/ 527 h 574"/>
                <a:gd name="T62" fmla="*/ 46 w 504"/>
                <a:gd name="T63" fmla="*/ 470 h 574"/>
                <a:gd name="T64" fmla="*/ 10 w 504"/>
                <a:gd name="T65" fmla="*/ 391 h 574"/>
                <a:gd name="T66" fmla="*/ 0 w 504"/>
                <a:gd name="T67" fmla="*/ 290 h 574"/>
                <a:gd name="T68" fmla="*/ 10 w 504"/>
                <a:gd name="T69" fmla="*/ 193 h 574"/>
                <a:gd name="T70" fmla="*/ 41 w 504"/>
                <a:gd name="T71" fmla="*/ 117 h 574"/>
                <a:gd name="T72" fmla="*/ 90 w 504"/>
                <a:gd name="T73" fmla="*/ 60 h 574"/>
                <a:gd name="T74" fmla="*/ 152 w 504"/>
                <a:gd name="T75" fmla="*/ 22 h 574"/>
                <a:gd name="T76" fmla="*/ 228 w 504"/>
                <a:gd name="T7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4" h="574">
                  <a:moveTo>
                    <a:pt x="255" y="115"/>
                  </a:moveTo>
                  <a:lnTo>
                    <a:pt x="229" y="119"/>
                  </a:lnTo>
                  <a:lnTo>
                    <a:pt x="207" y="128"/>
                  </a:lnTo>
                  <a:lnTo>
                    <a:pt x="189" y="142"/>
                  </a:lnTo>
                  <a:lnTo>
                    <a:pt x="175" y="161"/>
                  </a:lnTo>
                  <a:lnTo>
                    <a:pt x="164" y="184"/>
                  </a:lnTo>
                  <a:lnTo>
                    <a:pt x="158" y="213"/>
                  </a:lnTo>
                  <a:lnTo>
                    <a:pt x="156" y="246"/>
                  </a:lnTo>
                  <a:lnTo>
                    <a:pt x="345" y="246"/>
                  </a:lnTo>
                  <a:lnTo>
                    <a:pt x="344" y="215"/>
                  </a:lnTo>
                  <a:lnTo>
                    <a:pt x="339" y="187"/>
                  </a:lnTo>
                  <a:lnTo>
                    <a:pt x="331" y="164"/>
                  </a:lnTo>
                  <a:lnTo>
                    <a:pt x="319" y="143"/>
                  </a:lnTo>
                  <a:lnTo>
                    <a:pt x="304" y="128"/>
                  </a:lnTo>
                  <a:lnTo>
                    <a:pt x="282" y="119"/>
                  </a:lnTo>
                  <a:lnTo>
                    <a:pt x="255" y="115"/>
                  </a:lnTo>
                  <a:close/>
                  <a:moveTo>
                    <a:pt x="268" y="0"/>
                  </a:moveTo>
                  <a:lnTo>
                    <a:pt x="313" y="4"/>
                  </a:lnTo>
                  <a:lnTo>
                    <a:pt x="353" y="13"/>
                  </a:lnTo>
                  <a:lnTo>
                    <a:pt x="387" y="27"/>
                  </a:lnTo>
                  <a:lnTo>
                    <a:pt x="418" y="46"/>
                  </a:lnTo>
                  <a:lnTo>
                    <a:pt x="445" y="70"/>
                  </a:lnTo>
                  <a:lnTo>
                    <a:pt x="465" y="100"/>
                  </a:lnTo>
                  <a:lnTo>
                    <a:pt x="482" y="134"/>
                  </a:lnTo>
                  <a:lnTo>
                    <a:pt x="493" y="175"/>
                  </a:lnTo>
                  <a:lnTo>
                    <a:pt x="501" y="220"/>
                  </a:lnTo>
                  <a:lnTo>
                    <a:pt x="504" y="268"/>
                  </a:lnTo>
                  <a:lnTo>
                    <a:pt x="504" y="335"/>
                  </a:lnTo>
                  <a:lnTo>
                    <a:pt x="156" y="335"/>
                  </a:lnTo>
                  <a:lnTo>
                    <a:pt x="159" y="364"/>
                  </a:lnTo>
                  <a:lnTo>
                    <a:pt x="169" y="391"/>
                  </a:lnTo>
                  <a:lnTo>
                    <a:pt x="183" y="414"/>
                  </a:lnTo>
                  <a:lnTo>
                    <a:pt x="200" y="433"/>
                  </a:lnTo>
                  <a:lnTo>
                    <a:pt x="223" y="447"/>
                  </a:lnTo>
                  <a:lnTo>
                    <a:pt x="249" y="456"/>
                  </a:lnTo>
                  <a:lnTo>
                    <a:pt x="279" y="459"/>
                  </a:lnTo>
                  <a:lnTo>
                    <a:pt x="310" y="457"/>
                  </a:lnTo>
                  <a:lnTo>
                    <a:pt x="338" y="451"/>
                  </a:lnTo>
                  <a:lnTo>
                    <a:pt x="364" y="445"/>
                  </a:lnTo>
                  <a:lnTo>
                    <a:pt x="387" y="436"/>
                  </a:lnTo>
                  <a:lnTo>
                    <a:pt x="407" y="426"/>
                  </a:lnTo>
                  <a:lnTo>
                    <a:pt x="421" y="420"/>
                  </a:lnTo>
                  <a:lnTo>
                    <a:pt x="431" y="414"/>
                  </a:lnTo>
                  <a:lnTo>
                    <a:pt x="434" y="412"/>
                  </a:lnTo>
                  <a:lnTo>
                    <a:pt x="449" y="423"/>
                  </a:lnTo>
                  <a:lnTo>
                    <a:pt x="462" y="439"/>
                  </a:lnTo>
                  <a:lnTo>
                    <a:pt x="471" y="457"/>
                  </a:lnTo>
                  <a:lnTo>
                    <a:pt x="476" y="478"/>
                  </a:lnTo>
                  <a:lnTo>
                    <a:pt x="474" y="498"/>
                  </a:lnTo>
                  <a:lnTo>
                    <a:pt x="468" y="518"/>
                  </a:lnTo>
                  <a:lnTo>
                    <a:pt x="465" y="521"/>
                  </a:lnTo>
                  <a:lnTo>
                    <a:pt x="456" y="527"/>
                  </a:lnTo>
                  <a:lnTo>
                    <a:pt x="438" y="535"/>
                  </a:lnTo>
                  <a:lnTo>
                    <a:pt x="417" y="546"/>
                  </a:lnTo>
                  <a:lnTo>
                    <a:pt x="389" y="557"/>
                  </a:lnTo>
                  <a:lnTo>
                    <a:pt x="356" y="565"/>
                  </a:lnTo>
                  <a:lnTo>
                    <a:pt x="316" y="571"/>
                  </a:lnTo>
                  <a:lnTo>
                    <a:pt x="271" y="574"/>
                  </a:lnTo>
                  <a:lnTo>
                    <a:pt x="223" y="571"/>
                  </a:lnTo>
                  <a:lnTo>
                    <a:pt x="178" y="562"/>
                  </a:lnTo>
                  <a:lnTo>
                    <a:pt x="138" y="548"/>
                  </a:lnTo>
                  <a:lnTo>
                    <a:pt x="102" y="527"/>
                  </a:lnTo>
                  <a:lnTo>
                    <a:pt x="72" y="501"/>
                  </a:lnTo>
                  <a:lnTo>
                    <a:pt x="46" y="470"/>
                  </a:lnTo>
                  <a:lnTo>
                    <a:pt x="26" y="433"/>
                  </a:lnTo>
                  <a:lnTo>
                    <a:pt x="10" y="391"/>
                  </a:lnTo>
                  <a:lnTo>
                    <a:pt x="3" y="342"/>
                  </a:lnTo>
                  <a:lnTo>
                    <a:pt x="0" y="290"/>
                  </a:lnTo>
                  <a:lnTo>
                    <a:pt x="1" y="240"/>
                  </a:lnTo>
                  <a:lnTo>
                    <a:pt x="10" y="193"/>
                  </a:lnTo>
                  <a:lnTo>
                    <a:pt x="23" y="153"/>
                  </a:lnTo>
                  <a:lnTo>
                    <a:pt x="41" y="117"/>
                  </a:lnTo>
                  <a:lnTo>
                    <a:pt x="63" y="86"/>
                  </a:lnTo>
                  <a:lnTo>
                    <a:pt x="90" y="60"/>
                  </a:lnTo>
                  <a:lnTo>
                    <a:pt x="119" y="39"/>
                  </a:lnTo>
                  <a:lnTo>
                    <a:pt x="152" y="22"/>
                  </a:lnTo>
                  <a:lnTo>
                    <a:pt x="189" y="10"/>
                  </a:lnTo>
                  <a:lnTo>
                    <a:pt x="228" y="4"/>
                  </a:lnTo>
                  <a:lnTo>
                    <a:pt x="268" y="0"/>
                  </a:lnTo>
                  <a:close/>
                </a:path>
              </a:pathLst>
            </a:custGeom>
            <a:solidFill>
              <a:schemeClr val="bg2">
                <a:lumMod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2">
                    <a:lumMod val="25000"/>
                  </a:schemeClr>
                </a:solidFill>
              </a:endParaRPr>
            </a:p>
          </p:txBody>
        </p:sp>
        <p:sp>
          <p:nvSpPr>
            <p:cNvPr id="69" name="Freeform 10"/>
            <p:cNvSpPr>
              <a:spLocks noEditPoints="1"/>
            </p:cNvSpPr>
            <p:nvPr/>
          </p:nvSpPr>
          <p:spPr bwMode="auto">
            <a:xfrm>
              <a:off x="10380597" y="2853373"/>
              <a:ext cx="233363" cy="233363"/>
            </a:xfrm>
            <a:custGeom>
              <a:avLst/>
              <a:gdLst>
                <a:gd name="T0" fmla="*/ 68 w 147"/>
                <a:gd name="T1" fmla="*/ 45 h 147"/>
                <a:gd name="T2" fmla="*/ 62 w 147"/>
                <a:gd name="T3" fmla="*/ 45 h 147"/>
                <a:gd name="T4" fmla="*/ 62 w 147"/>
                <a:gd name="T5" fmla="*/ 70 h 147"/>
                <a:gd name="T6" fmla="*/ 85 w 147"/>
                <a:gd name="T7" fmla="*/ 67 h 147"/>
                <a:gd name="T8" fmla="*/ 87 w 147"/>
                <a:gd name="T9" fmla="*/ 53 h 147"/>
                <a:gd name="T10" fmla="*/ 82 w 147"/>
                <a:gd name="T11" fmla="*/ 46 h 147"/>
                <a:gd name="T12" fmla="*/ 73 w 147"/>
                <a:gd name="T13" fmla="*/ 43 h 147"/>
                <a:gd name="T14" fmla="*/ 85 w 147"/>
                <a:gd name="T15" fmla="*/ 34 h 147"/>
                <a:gd name="T16" fmla="*/ 101 w 147"/>
                <a:gd name="T17" fmla="*/ 46 h 147"/>
                <a:gd name="T18" fmla="*/ 101 w 147"/>
                <a:gd name="T19" fmla="*/ 63 h 147"/>
                <a:gd name="T20" fmla="*/ 96 w 147"/>
                <a:gd name="T21" fmla="*/ 74 h 147"/>
                <a:gd name="T22" fmla="*/ 84 w 147"/>
                <a:gd name="T23" fmla="*/ 81 h 147"/>
                <a:gd name="T24" fmla="*/ 104 w 147"/>
                <a:gd name="T25" fmla="*/ 112 h 147"/>
                <a:gd name="T26" fmla="*/ 98 w 147"/>
                <a:gd name="T27" fmla="*/ 113 h 147"/>
                <a:gd name="T28" fmla="*/ 92 w 147"/>
                <a:gd name="T29" fmla="*/ 112 h 147"/>
                <a:gd name="T30" fmla="*/ 70 w 147"/>
                <a:gd name="T31" fmla="*/ 84 h 147"/>
                <a:gd name="T32" fmla="*/ 65 w 147"/>
                <a:gd name="T33" fmla="*/ 82 h 147"/>
                <a:gd name="T34" fmla="*/ 62 w 147"/>
                <a:gd name="T35" fmla="*/ 110 h 147"/>
                <a:gd name="T36" fmla="*/ 59 w 147"/>
                <a:gd name="T37" fmla="*/ 112 h 147"/>
                <a:gd name="T38" fmla="*/ 54 w 147"/>
                <a:gd name="T39" fmla="*/ 113 h 147"/>
                <a:gd name="T40" fmla="*/ 50 w 147"/>
                <a:gd name="T41" fmla="*/ 112 h 147"/>
                <a:gd name="T42" fmla="*/ 47 w 147"/>
                <a:gd name="T43" fmla="*/ 110 h 147"/>
                <a:gd name="T44" fmla="*/ 48 w 147"/>
                <a:gd name="T45" fmla="*/ 35 h 147"/>
                <a:gd name="T46" fmla="*/ 54 w 147"/>
                <a:gd name="T47" fmla="*/ 34 h 147"/>
                <a:gd name="T48" fmla="*/ 65 w 147"/>
                <a:gd name="T49" fmla="*/ 32 h 147"/>
                <a:gd name="T50" fmla="*/ 73 w 147"/>
                <a:gd name="T51" fmla="*/ 12 h 147"/>
                <a:gd name="T52" fmla="*/ 37 w 147"/>
                <a:gd name="T53" fmla="*/ 25 h 147"/>
                <a:gd name="T54" fmla="*/ 16 w 147"/>
                <a:gd name="T55" fmla="*/ 54 h 147"/>
                <a:gd name="T56" fmla="*/ 16 w 147"/>
                <a:gd name="T57" fmla="*/ 93 h 147"/>
                <a:gd name="T58" fmla="*/ 37 w 147"/>
                <a:gd name="T59" fmla="*/ 123 h 147"/>
                <a:gd name="T60" fmla="*/ 73 w 147"/>
                <a:gd name="T61" fmla="*/ 133 h 147"/>
                <a:gd name="T62" fmla="*/ 109 w 147"/>
                <a:gd name="T63" fmla="*/ 123 h 147"/>
                <a:gd name="T64" fmla="*/ 130 w 147"/>
                <a:gd name="T65" fmla="*/ 93 h 147"/>
                <a:gd name="T66" fmla="*/ 130 w 147"/>
                <a:gd name="T67" fmla="*/ 54 h 147"/>
                <a:gd name="T68" fmla="*/ 109 w 147"/>
                <a:gd name="T69" fmla="*/ 25 h 147"/>
                <a:gd name="T70" fmla="*/ 73 w 147"/>
                <a:gd name="T71" fmla="*/ 12 h 147"/>
                <a:gd name="T72" fmla="*/ 96 w 147"/>
                <a:gd name="T73" fmla="*/ 3 h 147"/>
                <a:gd name="T74" fmla="*/ 133 w 147"/>
                <a:gd name="T75" fmla="*/ 29 h 147"/>
                <a:gd name="T76" fmla="*/ 147 w 147"/>
                <a:gd name="T77" fmla="*/ 73 h 147"/>
                <a:gd name="T78" fmla="*/ 133 w 147"/>
                <a:gd name="T79" fmla="*/ 118 h 147"/>
                <a:gd name="T80" fmla="*/ 96 w 147"/>
                <a:gd name="T81" fmla="*/ 144 h 147"/>
                <a:gd name="T82" fmla="*/ 50 w 147"/>
                <a:gd name="T83" fmla="*/ 144 h 147"/>
                <a:gd name="T84" fmla="*/ 14 w 147"/>
                <a:gd name="T85" fmla="*/ 118 h 147"/>
                <a:gd name="T86" fmla="*/ 0 w 147"/>
                <a:gd name="T87" fmla="*/ 73 h 147"/>
                <a:gd name="T88" fmla="*/ 14 w 147"/>
                <a:gd name="T89" fmla="*/ 29 h 147"/>
                <a:gd name="T90" fmla="*/ 50 w 147"/>
                <a:gd name="T91" fmla="*/ 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 h="147">
                  <a:moveTo>
                    <a:pt x="73" y="43"/>
                  </a:moveTo>
                  <a:lnTo>
                    <a:pt x="68" y="45"/>
                  </a:lnTo>
                  <a:lnTo>
                    <a:pt x="65" y="45"/>
                  </a:lnTo>
                  <a:lnTo>
                    <a:pt x="62" y="45"/>
                  </a:lnTo>
                  <a:lnTo>
                    <a:pt x="62" y="45"/>
                  </a:lnTo>
                  <a:lnTo>
                    <a:pt x="62" y="70"/>
                  </a:lnTo>
                  <a:lnTo>
                    <a:pt x="78" y="70"/>
                  </a:lnTo>
                  <a:lnTo>
                    <a:pt x="85" y="67"/>
                  </a:lnTo>
                  <a:lnTo>
                    <a:pt x="87" y="57"/>
                  </a:lnTo>
                  <a:lnTo>
                    <a:pt x="87" y="53"/>
                  </a:lnTo>
                  <a:lnTo>
                    <a:pt x="85" y="48"/>
                  </a:lnTo>
                  <a:lnTo>
                    <a:pt x="82" y="46"/>
                  </a:lnTo>
                  <a:lnTo>
                    <a:pt x="78" y="45"/>
                  </a:lnTo>
                  <a:lnTo>
                    <a:pt x="73" y="43"/>
                  </a:lnTo>
                  <a:close/>
                  <a:moveTo>
                    <a:pt x="71" y="32"/>
                  </a:moveTo>
                  <a:lnTo>
                    <a:pt x="85" y="34"/>
                  </a:lnTo>
                  <a:lnTo>
                    <a:pt x="95" y="39"/>
                  </a:lnTo>
                  <a:lnTo>
                    <a:pt x="101" y="46"/>
                  </a:lnTo>
                  <a:lnTo>
                    <a:pt x="102" y="57"/>
                  </a:lnTo>
                  <a:lnTo>
                    <a:pt x="101" y="63"/>
                  </a:lnTo>
                  <a:lnTo>
                    <a:pt x="99" y="70"/>
                  </a:lnTo>
                  <a:lnTo>
                    <a:pt x="96" y="74"/>
                  </a:lnTo>
                  <a:lnTo>
                    <a:pt x="90" y="77"/>
                  </a:lnTo>
                  <a:lnTo>
                    <a:pt x="84" y="81"/>
                  </a:lnTo>
                  <a:lnTo>
                    <a:pt x="107" y="112"/>
                  </a:lnTo>
                  <a:lnTo>
                    <a:pt x="104" y="112"/>
                  </a:lnTo>
                  <a:lnTo>
                    <a:pt x="101" y="113"/>
                  </a:lnTo>
                  <a:lnTo>
                    <a:pt x="98" y="113"/>
                  </a:lnTo>
                  <a:lnTo>
                    <a:pt x="95" y="113"/>
                  </a:lnTo>
                  <a:lnTo>
                    <a:pt x="92" y="112"/>
                  </a:lnTo>
                  <a:lnTo>
                    <a:pt x="71" y="85"/>
                  </a:lnTo>
                  <a:lnTo>
                    <a:pt x="70" y="84"/>
                  </a:lnTo>
                  <a:lnTo>
                    <a:pt x="68" y="82"/>
                  </a:lnTo>
                  <a:lnTo>
                    <a:pt x="65" y="82"/>
                  </a:lnTo>
                  <a:lnTo>
                    <a:pt x="62" y="82"/>
                  </a:lnTo>
                  <a:lnTo>
                    <a:pt x="62" y="110"/>
                  </a:lnTo>
                  <a:lnTo>
                    <a:pt x="61" y="112"/>
                  </a:lnTo>
                  <a:lnTo>
                    <a:pt x="59" y="112"/>
                  </a:lnTo>
                  <a:lnTo>
                    <a:pt x="57" y="112"/>
                  </a:lnTo>
                  <a:lnTo>
                    <a:pt x="54" y="113"/>
                  </a:lnTo>
                  <a:lnTo>
                    <a:pt x="51" y="112"/>
                  </a:lnTo>
                  <a:lnTo>
                    <a:pt x="50" y="112"/>
                  </a:lnTo>
                  <a:lnTo>
                    <a:pt x="47" y="112"/>
                  </a:lnTo>
                  <a:lnTo>
                    <a:pt x="47" y="110"/>
                  </a:lnTo>
                  <a:lnTo>
                    <a:pt x="47" y="35"/>
                  </a:lnTo>
                  <a:lnTo>
                    <a:pt x="48" y="35"/>
                  </a:lnTo>
                  <a:lnTo>
                    <a:pt x="50" y="35"/>
                  </a:lnTo>
                  <a:lnTo>
                    <a:pt x="54" y="34"/>
                  </a:lnTo>
                  <a:lnTo>
                    <a:pt x="59" y="32"/>
                  </a:lnTo>
                  <a:lnTo>
                    <a:pt x="65" y="32"/>
                  </a:lnTo>
                  <a:lnTo>
                    <a:pt x="71" y="32"/>
                  </a:lnTo>
                  <a:close/>
                  <a:moveTo>
                    <a:pt x="73" y="12"/>
                  </a:moveTo>
                  <a:lnTo>
                    <a:pt x="54" y="15"/>
                  </a:lnTo>
                  <a:lnTo>
                    <a:pt x="37" y="25"/>
                  </a:lnTo>
                  <a:lnTo>
                    <a:pt x="25" y="37"/>
                  </a:lnTo>
                  <a:lnTo>
                    <a:pt x="16" y="54"/>
                  </a:lnTo>
                  <a:lnTo>
                    <a:pt x="13" y="73"/>
                  </a:lnTo>
                  <a:lnTo>
                    <a:pt x="16" y="93"/>
                  </a:lnTo>
                  <a:lnTo>
                    <a:pt x="25" y="109"/>
                  </a:lnTo>
                  <a:lnTo>
                    <a:pt x="37" y="123"/>
                  </a:lnTo>
                  <a:lnTo>
                    <a:pt x="54" y="130"/>
                  </a:lnTo>
                  <a:lnTo>
                    <a:pt x="73" y="133"/>
                  </a:lnTo>
                  <a:lnTo>
                    <a:pt x="93" y="130"/>
                  </a:lnTo>
                  <a:lnTo>
                    <a:pt x="109" y="123"/>
                  </a:lnTo>
                  <a:lnTo>
                    <a:pt x="123" y="109"/>
                  </a:lnTo>
                  <a:lnTo>
                    <a:pt x="130" y="93"/>
                  </a:lnTo>
                  <a:lnTo>
                    <a:pt x="133" y="73"/>
                  </a:lnTo>
                  <a:lnTo>
                    <a:pt x="130" y="54"/>
                  </a:lnTo>
                  <a:lnTo>
                    <a:pt x="123" y="37"/>
                  </a:lnTo>
                  <a:lnTo>
                    <a:pt x="109" y="25"/>
                  </a:lnTo>
                  <a:lnTo>
                    <a:pt x="93" y="15"/>
                  </a:lnTo>
                  <a:lnTo>
                    <a:pt x="73" y="12"/>
                  </a:lnTo>
                  <a:close/>
                  <a:moveTo>
                    <a:pt x="73" y="0"/>
                  </a:moveTo>
                  <a:lnTo>
                    <a:pt x="96" y="3"/>
                  </a:lnTo>
                  <a:lnTo>
                    <a:pt x="116" y="14"/>
                  </a:lnTo>
                  <a:lnTo>
                    <a:pt x="133" y="29"/>
                  </a:lnTo>
                  <a:lnTo>
                    <a:pt x="144" y="49"/>
                  </a:lnTo>
                  <a:lnTo>
                    <a:pt x="147" y="73"/>
                  </a:lnTo>
                  <a:lnTo>
                    <a:pt x="144" y="96"/>
                  </a:lnTo>
                  <a:lnTo>
                    <a:pt x="133" y="118"/>
                  </a:lnTo>
                  <a:lnTo>
                    <a:pt x="116" y="133"/>
                  </a:lnTo>
                  <a:lnTo>
                    <a:pt x="96" y="144"/>
                  </a:lnTo>
                  <a:lnTo>
                    <a:pt x="73" y="147"/>
                  </a:lnTo>
                  <a:lnTo>
                    <a:pt x="50" y="144"/>
                  </a:lnTo>
                  <a:lnTo>
                    <a:pt x="30" y="133"/>
                  </a:lnTo>
                  <a:lnTo>
                    <a:pt x="14" y="118"/>
                  </a:lnTo>
                  <a:lnTo>
                    <a:pt x="3" y="96"/>
                  </a:lnTo>
                  <a:lnTo>
                    <a:pt x="0" y="73"/>
                  </a:lnTo>
                  <a:lnTo>
                    <a:pt x="3" y="49"/>
                  </a:lnTo>
                  <a:lnTo>
                    <a:pt x="14" y="29"/>
                  </a:lnTo>
                  <a:lnTo>
                    <a:pt x="30" y="14"/>
                  </a:lnTo>
                  <a:lnTo>
                    <a:pt x="50" y="3"/>
                  </a:lnTo>
                  <a:lnTo>
                    <a:pt x="73" y="0"/>
                  </a:lnTo>
                  <a:close/>
                </a:path>
              </a:pathLst>
            </a:custGeom>
            <a:solidFill>
              <a:schemeClr val="bg2">
                <a:lumMod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0" name="Freeform 11"/>
            <p:cNvSpPr>
              <a:spLocks/>
            </p:cNvSpPr>
            <p:nvPr/>
          </p:nvSpPr>
          <p:spPr bwMode="auto">
            <a:xfrm>
              <a:off x="6054659" y="2577148"/>
              <a:ext cx="777875" cy="1287463"/>
            </a:xfrm>
            <a:custGeom>
              <a:avLst/>
              <a:gdLst>
                <a:gd name="T0" fmla="*/ 106 w 490"/>
                <a:gd name="T1" fmla="*/ 1 h 811"/>
                <a:gd name="T2" fmla="*/ 141 w 490"/>
                <a:gd name="T3" fmla="*/ 9 h 811"/>
                <a:gd name="T4" fmla="*/ 154 w 490"/>
                <a:gd name="T5" fmla="*/ 15 h 811"/>
                <a:gd name="T6" fmla="*/ 171 w 490"/>
                <a:gd name="T7" fmla="*/ 284 h 811"/>
                <a:gd name="T8" fmla="*/ 213 w 490"/>
                <a:gd name="T9" fmla="*/ 258 h 811"/>
                <a:gd name="T10" fmla="*/ 268 w 490"/>
                <a:gd name="T11" fmla="*/ 241 h 811"/>
                <a:gd name="T12" fmla="*/ 343 w 490"/>
                <a:gd name="T13" fmla="*/ 241 h 811"/>
                <a:gd name="T14" fmla="*/ 405 w 490"/>
                <a:gd name="T15" fmla="*/ 258 h 811"/>
                <a:gd name="T16" fmla="*/ 451 w 490"/>
                <a:gd name="T17" fmla="*/ 293 h 811"/>
                <a:gd name="T18" fmla="*/ 481 w 490"/>
                <a:gd name="T19" fmla="*/ 349 h 811"/>
                <a:gd name="T20" fmla="*/ 490 w 490"/>
                <a:gd name="T21" fmla="*/ 426 h 811"/>
                <a:gd name="T22" fmla="*/ 490 w 490"/>
                <a:gd name="T23" fmla="*/ 688 h 811"/>
                <a:gd name="T24" fmla="*/ 475 w 490"/>
                <a:gd name="T25" fmla="*/ 806 h 811"/>
                <a:gd name="T26" fmla="*/ 431 w 490"/>
                <a:gd name="T27" fmla="*/ 811 h 811"/>
                <a:gd name="T28" fmla="*/ 380 w 490"/>
                <a:gd name="T29" fmla="*/ 802 h 811"/>
                <a:gd name="T30" fmla="*/ 349 w 490"/>
                <a:gd name="T31" fmla="*/ 783 h 811"/>
                <a:gd name="T32" fmla="*/ 337 w 490"/>
                <a:gd name="T33" fmla="*/ 769 h 811"/>
                <a:gd name="T34" fmla="*/ 335 w 490"/>
                <a:gd name="T35" fmla="*/ 447 h 811"/>
                <a:gd name="T36" fmla="*/ 326 w 490"/>
                <a:gd name="T37" fmla="*/ 396 h 811"/>
                <a:gd name="T38" fmla="*/ 301 w 490"/>
                <a:gd name="T39" fmla="*/ 363 h 811"/>
                <a:gd name="T40" fmla="*/ 256 w 490"/>
                <a:gd name="T41" fmla="*/ 352 h 811"/>
                <a:gd name="T42" fmla="*/ 205 w 490"/>
                <a:gd name="T43" fmla="*/ 363 h 811"/>
                <a:gd name="T44" fmla="*/ 172 w 490"/>
                <a:gd name="T45" fmla="*/ 387 h 811"/>
                <a:gd name="T46" fmla="*/ 157 w 490"/>
                <a:gd name="T47" fmla="*/ 404 h 811"/>
                <a:gd name="T48" fmla="*/ 154 w 490"/>
                <a:gd name="T49" fmla="*/ 789 h 811"/>
                <a:gd name="T50" fmla="*/ 130 w 490"/>
                <a:gd name="T51" fmla="*/ 797 h 811"/>
                <a:gd name="T52" fmla="*/ 79 w 490"/>
                <a:gd name="T53" fmla="*/ 803 h 811"/>
                <a:gd name="T54" fmla="*/ 27 w 490"/>
                <a:gd name="T55" fmla="*/ 797 h 811"/>
                <a:gd name="T56" fmla="*/ 3 w 490"/>
                <a:gd name="T57" fmla="*/ 789 h 811"/>
                <a:gd name="T58" fmla="*/ 0 w 490"/>
                <a:gd name="T59" fmla="*/ 15 h 811"/>
                <a:gd name="T60" fmla="*/ 11 w 490"/>
                <a:gd name="T61" fmla="*/ 9 h 811"/>
                <a:gd name="T62" fmla="*/ 48 w 490"/>
                <a:gd name="T63" fmla="*/ 1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0" h="811">
                  <a:moveTo>
                    <a:pt x="76" y="0"/>
                  </a:moveTo>
                  <a:lnTo>
                    <a:pt x="106" y="1"/>
                  </a:lnTo>
                  <a:lnTo>
                    <a:pt x="127" y="4"/>
                  </a:lnTo>
                  <a:lnTo>
                    <a:pt x="141" y="9"/>
                  </a:lnTo>
                  <a:lnTo>
                    <a:pt x="151" y="14"/>
                  </a:lnTo>
                  <a:lnTo>
                    <a:pt x="154" y="15"/>
                  </a:lnTo>
                  <a:lnTo>
                    <a:pt x="154" y="298"/>
                  </a:lnTo>
                  <a:lnTo>
                    <a:pt x="171" y="284"/>
                  </a:lnTo>
                  <a:lnTo>
                    <a:pt x="189" y="269"/>
                  </a:lnTo>
                  <a:lnTo>
                    <a:pt x="213" y="258"/>
                  </a:lnTo>
                  <a:lnTo>
                    <a:pt x="239" y="247"/>
                  </a:lnTo>
                  <a:lnTo>
                    <a:pt x="268" y="241"/>
                  </a:lnTo>
                  <a:lnTo>
                    <a:pt x="306" y="237"/>
                  </a:lnTo>
                  <a:lnTo>
                    <a:pt x="343" y="241"/>
                  </a:lnTo>
                  <a:lnTo>
                    <a:pt x="375" y="247"/>
                  </a:lnTo>
                  <a:lnTo>
                    <a:pt x="405" y="258"/>
                  </a:lnTo>
                  <a:lnTo>
                    <a:pt x="430" y="273"/>
                  </a:lnTo>
                  <a:lnTo>
                    <a:pt x="451" y="293"/>
                  </a:lnTo>
                  <a:lnTo>
                    <a:pt x="469" y="318"/>
                  </a:lnTo>
                  <a:lnTo>
                    <a:pt x="481" y="349"/>
                  </a:lnTo>
                  <a:lnTo>
                    <a:pt x="489" y="385"/>
                  </a:lnTo>
                  <a:lnTo>
                    <a:pt x="490" y="426"/>
                  </a:lnTo>
                  <a:lnTo>
                    <a:pt x="490" y="685"/>
                  </a:lnTo>
                  <a:lnTo>
                    <a:pt x="490" y="688"/>
                  </a:lnTo>
                  <a:lnTo>
                    <a:pt x="490" y="800"/>
                  </a:lnTo>
                  <a:lnTo>
                    <a:pt x="475" y="806"/>
                  </a:lnTo>
                  <a:lnTo>
                    <a:pt x="455" y="809"/>
                  </a:lnTo>
                  <a:lnTo>
                    <a:pt x="431" y="811"/>
                  </a:lnTo>
                  <a:lnTo>
                    <a:pt x="403" y="808"/>
                  </a:lnTo>
                  <a:lnTo>
                    <a:pt x="380" y="802"/>
                  </a:lnTo>
                  <a:lnTo>
                    <a:pt x="362" y="794"/>
                  </a:lnTo>
                  <a:lnTo>
                    <a:pt x="349" y="783"/>
                  </a:lnTo>
                  <a:lnTo>
                    <a:pt x="341" y="775"/>
                  </a:lnTo>
                  <a:lnTo>
                    <a:pt x="337" y="769"/>
                  </a:lnTo>
                  <a:lnTo>
                    <a:pt x="335" y="766"/>
                  </a:lnTo>
                  <a:lnTo>
                    <a:pt x="335" y="447"/>
                  </a:lnTo>
                  <a:lnTo>
                    <a:pt x="332" y="419"/>
                  </a:lnTo>
                  <a:lnTo>
                    <a:pt x="326" y="396"/>
                  </a:lnTo>
                  <a:lnTo>
                    <a:pt x="317" y="377"/>
                  </a:lnTo>
                  <a:lnTo>
                    <a:pt x="301" y="363"/>
                  </a:lnTo>
                  <a:lnTo>
                    <a:pt x="281" y="356"/>
                  </a:lnTo>
                  <a:lnTo>
                    <a:pt x="256" y="352"/>
                  </a:lnTo>
                  <a:lnTo>
                    <a:pt x="228" y="356"/>
                  </a:lnTo>
                  <a:lnTo>
                    <a:pt x="205" y="363"/>
                  </a:lnTo>
                  <a:lnTo>
                    <a:pt x="186" y="374"/>
                  </a:lnTo>
                  <a:lnTo>
                    <a:pt x="172" y="387"/>
                  </a:lnTo>
                  <a:lnTo>
                    <a:pt x="163" y="396"/>
                  </a:lnTo>
                  <a:lnTo>
                    <a:pt x="157" y="404"/>
                  </a:lnTo>
                  <a:lnTo>
                    <a:pt x="157" y="788"/>
                  </a:lnTo>
                  <a:lnTo>
                    <a:pt x="154" y="789"/>
                  </a:lnTo>
                  <a:lnTo>
                    <a:pt x="146" y="792"/>
                  </a:lnTo>
                  <a:lnTo>
                    <a:pt x="130" y="797"/>
                  </a:lnTo>
                  <a:lnTo>
                    <a:pt x="109" y="802"/>
                  </a:lnTo>
                  <a:lnTo>
                    <a:pt x="79" y="803"/>
                  </a:lnTo>
                  <a:lnTo>
                    <a:pt x="50" y="802"/>
                  </a:lnTo>
                  <a:lnTo>
                    <a:pt x="27" y="797"/>
                  </a:lnTo>
                  <a:lnTo>
                    <a:pt x="11" y="792"/>
                  </a:lnTo>
                  <a:lnTo>
                    <a:pt x="3" y="789"/>
                  </a:lnTo>
                  <a:lnTo>
                    <a:pt x="0" y="788"/>
                  </a:lnTo>
                  <a:lnTo>
                    <a:pt x="0" y="15"/>
                  </a:lnTo>
                  <a:lnTo>
                    <a:pt x="2" y="14"/>
                  </a:lnTo>
                  <a:lnTo>
                    <a:pt x="11" y="9"/>
                  </a:lnTo>
                  <a:lnTo>
                    <a:pt x="27" y="4"/>
                  </a:lnTo>
                  <a:lnTo>
                    <a:pt x="48" y="1"/>
                  </a:lnTo>
                  <a:lnTo>
                    <a:pt x="76" y="0"/>
                  </a:lnTo>
                  <a:close/>
                </a:path>
              </a:pathLst>
            </a:custGeom>
            <a:solidFill>
              <a:schemeClr val="bg2">
                <a:lumMod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1" name="Freeform 12"/>
            <p:cNvSpPr>
              <a:spLocks/>
            </p:cNvSpPr>
            <p:nvPr/>
          </p:nvSpPr>
          <p:spPr bwMode="auto">
            <a:xfrm>
              <a:off x="7926322" y="2966085"/>
              <a:ext cx="782638" cy="898525"/>
            </a:xfrm>
            <a:custGeom>
              <a:avLst/>
              <a:gdLst>
                <a:gd name="T0" fmla="*/ 79 w 493"/>
                <a:gd name="T1" fmla="*/ 0 h 566"/>
                <a:gd name="T2" fmla="*/ 110 w 493"/>
                <a:gd name="T3" fmla="*/ 2 h 566"/>
                <a:gd name="T4" fmla="*/ 132 w 493"/>
                <a:gd name="T5" fmla="*/ 6 h 566"/>
                <a:gd name="T6" fmla="*/ 147 w 493"/>
                <a:gd name="T7" fmla="*/ 11 h 566"/>
                <a:gd name="T8" fmla="*/ 155 w 493"/>
                <a:gd name="T9" fmla="*/ 16 h 566"/>
                <a:gd name="T10" fmla="*/ 158 w 493"/>
                <a:gd name="T11" fmla="*/ 17 h 566"/>
                <a:gd name="T12" fmla="*/ 158 w 493"/>
                <a:gd name="T13" fmla="*/ 356 h 566"/>
                <a:gd name="T14" fmla="*/ 160 w 493"/>
                <a:gd name="T15" fmla="*/ 386 h 566"/>
                <a:gd name="T16" fmla="*/ 166 w 493"/>
                <a:gd name="T17" fmla="*/ 409 h 566"/>
                <a:gd name="T18" fmla="*/ 177 w 493"/>
                <a:gd name="T19" fmla="*/ 428 h 566"/>
                <a:gd name="T20" fmla="*/ 191 w 493"/>
                <a:gd name="T21" fmla="*/ 440 h 566"/>
                <a:gd name="T22" fmla="*/ 211 w 493"/>
                <a:gd name="T23" fmla="*/ 448 h 566"/>
                <a:gd name="T24" fmla="*/ 234 w 493"/>
                <a:gd name="T25" fmla="*/ 451 h 566"/>
                <a:gd name="T26" fmla="*/ 262 w 493"/>
                <a:gd name="T27" fmla="*/ 448 h 566"/>
                <a:gd name="T28" fmla="*/ 285 w 493"/>
                <a:gd name="T29" fmla="*/ 440 h 566"/>
                <a:gd name="T30" fmla="*/ 304 w 493"/>
                <a:gd name="T31" fmla="*/ 429 h 566"/>
                <a:gd name="T32" fmla="*/ 319 w 493"/>
                <a:gd name="T33" fmla="*/ 418 h 566"/>
                <a:gd name="T34" fmla="*/ 330 w 493"/>
                <a:gd name="T35" fmla="*/ 407 h 566"/>
                <a:gd name="T36" fmla="*/ 338 w 493"/>
                <a:gd name="T37" fmla="*/ 401 h 566"/>
                <a:gd name="T38" fmla="*/ 338 w 493"/>
                <a:gd name="T39" fmla="*/ 17 h 566"/>
                <a:gd name="T40" fmla="*/ 340 w 493"/>
                <a:gd name="T41" fmla="*/ 16 h 566"/>
                <a:gd name="T42" fmla="*/ 349 w 493"/>
                <a:gd name="T43" fmla="*/ 11 h 566"/>
                <a:gd name="T44" fmla="*/ 364 w 493"/>
                <a:gd name="T45" fmla="*/ 6 h 566"/>
                <a:gd name="T46" fmla="*/ 386 w 493"/>
                <a:gd name="T47" fmla="*/ 2 h 566"/>
                <a:gd name="T48" fmla="*/ 416 w 493"/>
                <a:gd name="T49" fmla="*/ 0 h 566"/>
                <a:gd name="T50" fmla="*/ 445 w 493"/>
                <a:gd name="T51" fmla="*/ 2 h 566"/>
                <a:gd name="T52" fmla="*/ 468 w 493"/>
                <a:gd name="T53" fmla="*/ 6 h 566"/>
                <a:gd name="T54" fmla="*/ 482 w 493"/>
                <a:gd name="T55" fmla="*/ 11 h 566"/>
                <a:gd name="T56" fmla="*/ 491 w 493"/>
                <a:gd name="T57" fmla="*/ 16 h 566"/>
                <a:gd name="T58" fmla="*/ 493 w 493"/>
                <a:gd name="T59" fmla="*/ 17 h 566"/>
                <a:gd name="T60" fmla="*/ 493 w 493"/>
                <a:gd name="T61" fmla="*/ 558 h 566"/>
                <a:gd name="T62" fmla="*/ 474 w 493"/>
                <a:gd name="T63" fmla="*/ 564 h 566"/>
                <a:gd name="T64" fmla="*/ 451 w 493"/>
                <a:gd name="T65" fmla="*/ 566 h 566"/>
                <a:gd name="T66" fmla="*/ 420 w 493"/>
                <a:gd name="T67" fmla="*/ 563 h 566"/>
                <a:gd name="T68" fmla="*/ 395 w 493"/>
                <a:gd name="T69" fmla="*/ 557 h 566"/>
                <a:gd name="T70" fmla="*/ 378 w 493"/>
                <a:gd name="T71" fmla="*/ 546 h 566"/>
                <a:gd name="T72" fmla="*/ 367 w 493"/>
                <a:gd name="T73" fmla="*/ 532 h 566"/>
                <a:gd name="T74" fmla="*/ 363 w 493"/>
                <a:gd name="T75" fmla="*/ 516 h 566"/>
                <a:gd name="T76" fmla="*/ 363 w 493"/>
                <a:gd name="T77" fmla="*/ 487 h 566"/>
                <a:gd name="T78" fmla="*/ 346 w 493"/>
                <a:gd name="T79" fmla="*/ 504 h 566"/>
                <a:gd name="T80" fmla="*/ 327 w 493"/>
                <a:gd name="T81" fmla="*/ 519 h 566"/>
                <a:gd name="T82" fmla="*/ 305 w 493"/>
                <a:gd name="T83" fmla="*/ 535 h 566"/>
                <a:gd name="T84" fmla="*/ 282 w 493"/>
                <a:gd name="T85" fmla="*/ 547 h 566"/>
                <a:gd name="T86" fmla="*/ 254 w 493"/>
                <a:gd name="T87" fmla="*/ 557 h 566"/>
                <a:gd name="T88" fmla="*/ 222 w 493"/>
                <a:gd name="T89" fmla="*/ 563 h 566"/>
                <a:gd name="T90" fmla="*/ 184 w 493"/>
                <a:gd name="T91" fmla="*/ 566 h 566"/>
                <a:gd name="T92" fmla="*/ 149 w 493"/>
                <a:gd name="T93" fmla="*/ 564 h 566"/>
                <a:gd name="T94" fmla="*/ 116 w 493"/>
                <a:gd name="T95" fmla="*/ 557 h 566"/>
                <a:gd name="T96" fmla="*/ 87 w 493"/>
                <a:gd name="T97" fmla="*/ 546 h 566"/>
                <a:gd name="T98" fmla="*/ 62 w 493"/>
                <a:gd name="T99" fmla="*/ 530 h 566"/>
                <a:gd name="T100" fmla="*/ 40 w 493"/>
                <a:gd name="T101" fmla="*/ 510 h 566"/>
                <a:gd name="T102" fmla="*/ 23 w 493"/>
                <a:gd name="T103" fmla="*/ 485 h 566"/>
                <a:gd name="T104" fmla="*/ 11 w 493"/>
                <a:gd name="T105" fmla="*/ 454 h 566"/>
                <a:gd name="T106" fmla="*/ 3 w 493"/>
                <a:gd name="T107" fmla="*/ 420 h 566"/>
                <a:gd name="T108" fmla="*/ 0 w 493"/>
                <a:gd name="T109" fmla="*/ 378 h 566"/>
                <a:gd name="T110" fmla="*/ 0 w 493"/>
                <a:gd name="T111" fmla="*/ 17 h 566"/>
                <a:gd name="T112" fmla="*/ 3 w 493"/>
                <a:gd name="T113" fmla="*/ 16 h 566"/>
                <a:gd name="T114" fmla="*/ 12 w 493"/>
                <a:gd name="T115" fmla="*/ 11 h 566"/>
                <a:gd name="T116" fmla="*/ 28 w 493"/>
                <a:gd name="T117" fmla="*/ 6 h 566"/>
                <a:gd name="T118" fmla="*/ 49 w 493"/>
                <a:gd name="T119" fmla="*/ 2 h 566"/>
                <a:gd name="T120" fmla="*/ 79 w 493"/>
                <a:gd name="T121"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3" h="566">
                  <a:moveTo>
                    <a:pt x="79" y="0"/>
                  </a:moveTo>
                  <a:lnTo>
                    <a:pt x="110" y="2"/>
                  </a:lnTo>
                  <a:lnTo>
                    <a:pt x="132" y="6"/>
                  </a:lnTo>
                  <a:lnTo>
                    <a:pt x="147" y="11"/>
                  </a:lnTo>
                  <a:lnTo>
                    <a:pt x="155" y="16"/>
                  </a:lnTo>
                  <a:lnTo>
                    <a:pt x="158" y="17"/>
                  </a:lnTo>
                  <a:lnTo>
                    <a:pt x="158" y="356"/>
                  </a:lnTo>
                  <a:lnTo>
                    <a:pt x="160" y="386"/>
                  </a:lnTo>
                  <a:lnTo>
                    <a:pt x="166" y="409"/>
                  </a:lnTo>
                  <a:lnTo>
                    <a:pt x="177" y="428"/>
                  </a:lnTo>
                  <a:lnTo>
                    <a:pt x="191" y="440"/>
                  </a:lnTo>
                  <a:lnTo>
                    <a:pt x="211" y="448"/>
                  </a:lnTo>
                  <a:lnTo>
                    <a:pt x="234" y="451"/>
                  </a:lnTo>
                  <a:lnTo>
                    <a:pt x="262" y="448"/>
                  </a:lnTo>
                  <a:lnTo>
                    <a:pt x="285" y="440"/>
                  </a:lnTo>
                  <a:lnTo>
                    <a:pt x="304" y="429"/>
                  </a:lnTo>
                  <a:lnTo>
                    <a:pt x="319" y="418"/>
                  </a:lnTo>
                  <a:lnTo>
                    <a:pt x="330" y="407"/>
                  </a:lnTo>
                  <a:lnTo>
                    <a:pt x="338" y="401"/>
                  </a:lnTo>
                  <a:lnTo>
                    <a:pt x="338" y="17"/>
                  </a:lnTo>
                  <a:lnTo>
                    <a:pt x="340" y="16"/>
                  </a:lnTo>
                  <a:lnTo>
                    <a:pt x="349" y="11"/>
                  </a:lnTo>
                  <a:lnTo>
                    <a:pt x="364" y="6"/>
                  </a:lnTo>
                  <a:lnTo>
                    <a:pt x="386" y="2"/>
                  </a:lnTo>
                  <a:lnTo>
                    <a:pt x="416" y="0"/>
                  </a:lnTo>
                  <a:lnTo>
                    <a:pt x="445" y="2"/>
                  </a:lnTo>
                  <a:lnTo>
                    <a:pt x="468" y="6"/>
                  </a:lnTo>
                  <a:lnTo>
                    <a:pt x="482" y="11"/>
                  </a:lnTo>
                  <a:lnTo>
                    <a:pt x="491" y="16"/>
                  </a:lnTo>
                  <a:lnTo>
                    <a:pt x="493" y="17"/>
                  </a:lnTo>
                  <a:lnTo>
                    <a:pt x="493" y="558"/>
                  </a:lnTo>
                  <a:lnTo>
                    <a:pt x="474" y="564"/>
                  </a:lnTo>
                  <a:lnTo>
                    <a:pt x="451" y="566"/>
                  </a:lnTo>
                  <a:lnTo>
                    <a:pt x="420" y="563"/>
                  </a:lnTo>
                  <a:lnTo>
                    <a:pt x="395" y="557"/>
                  </a:lnTo>
                  <a:lnTo>
                    <a:pt x="378" y="546"/>
                  </a:lnTo>
                  <a:lnTo>
                    <a:pt x="367" y="532"/>
                  </a:lnTo>
                  <a:lnTo>
                    <a:pt x="363" y="516"/>
                  </a:lnTo>
                  <a:lnTo>
                    <a:pt x="363" y="487"/>
                  </a:lnTo>
                  <a:lnTo>
                    <a:pt x="346" y="504"/>
                  </a:lnTo>
                  <a:lnTo>
                    <a:pt x="327" y="519"/>
                  </a:lnTo>
                  <a:lnTo>
                    <a:pt x="305" y="535"/>
                  </a:lnTo>
                  <a:lnTo>
                    <a:pt x="282" y="547"/>
                  </a:lnTo>
                  <a:lnTo>
                    <a:pt x="254" y="557"/>
                  </a:lnTo>
                  <a:lnTo>
                    <a:pt x="222" y="563"/>
                  </a:lnTo>
                  <a:lnTo>
                    <a:pt x="184" y="566"/>
                  </a:lnTo>
                  <a:lnTo>
                    <a:pt x="149" y="564"/>
                  </a:lnTo>
                  <a:lnTo>
                    <a:pt x="116" y="557"/>
                  </a:lnTo>
                  <a:lnTo>
                    <a:pt x="87" y="546"/>
                  </a:lnTo>
                  <a:lnTo>
                    <a:pt x="62" y="530"/>
                  </a:lnTo>
                  <a:lnTo>
                    <a:pt x="40" y="510"/>
                  </a:lnTo>
                  <a:lnTo>
                    <a:pt x="23" y="485"/>
                  </a:lnTo>
                  <a:lnTo>
                    <a:pt x="11" y="454"/>
                  </a:lnTo>
                  <a:lnTo>
                    <a:pt x="3" y="420"/>
                  </a:lnTo>
                  <a:lnTo>
                    <a:pt x="0" y="378"/>
                  </a:lnTo>
                  <a:lnTo>
                    <a:pt x="0" y="17"/>
                  </a:lnTo>
                  <a:lnTo>
                    <a:pt x="3" y="16"/>
                  </a:lnTo>
                  <a:lnTo>
                    <a:pt x="12" y="11"/>
                  </a:lnTo>
                  <a:lnTo>
                    <a:pt x="28" y="6"/>
                  </a:lnTo>
                  <a:lnTo>
                    <a:pt x="49" y="2"/>
                  </a:lnTo>
                  <a:lnTo>
                    <a:pt x="79" y="0"/>
                  </a:lnTo>
                  <a:close/>
                </a:path>
              </a:pathLst>
            </a:custGeom>
            <a:solidFill>
              <a:schemeClr val="bg2">
                <a:lumMod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2">
                    <a:lumMod val="25000"/>
                  </a:schemeClr>
                </a:solidFill>
              </a:endParaRPr>
            </a:p>
          </p:txBody>
        </p:sp>
      </p:grpSp>
      <p:sp>
        <p:nvSpPr>
          <p:cNvPr id="2" name="Title 1"/>
          <p:cNvSpPr>
            <a:spLocks noGrp="1"/>
          </p:cNvSpPr>
          <p:nvPr>
            <p:ph type="ctrTitle" hasCustomPrompt="1"/>
          </p:nvPr>
        </p:nvSpPr>
        <p:spPr>
          <a:xfrm>
            <a:off x="6096000" y="4617030"/>
            <a:ext cx="5781675" cy="752419"/>
          </a:xfrm>
        </p:spPr>
        <p:txBody>
          <a:bodyPr anchor="b">
            <a:normAutofit/>
          </a:bodyPr>
          <a:lstStyle>
            <a:lvl1pPr algn="l">
              <a:defRPr sz="2800">
                <a:solidFill>
                  <a:schemeClr val="bg2">
                    <a:lumMod val="25000"/>
                  </a:schemeClr>
                </a:solidFill>
              </a:defRPr>
            </a:lvl1pPr>
          </a:lstStyle>
          <a:p>
            <a:r>
              <a:rPr lang="en-US" dirty="0"/>
              <a:t>Presentation title goes here</a:t>
            </a:r>
            <a:endParaRPr lang="en-GB" dirty="0"/>
          </a:p>
        </p:txBody>
      </p:sp>
      <p:sp>
        <p:nvSpPr>
          <p:cNvPr id="3" name="Subtitle 2"/>
          <p:cNvSpPr>
            <a:spLocks noGrp="1"/>
          </p:cNvSpPr>
          <p:nvPr>
            <p:ph type="subTitle" idx="1" hasCustomPrompt="1"/>
          </p:nvPr>
        </p:nvSpPr>
        <p:spPr>
          <a:xfrm>
            <a:off x="6095999" y="5488252"/>
            <a:ext cx="5781675" cy="712523"/>
          </a:xfrm>
        </p:spPr>
        <p:txBody>
          <a:bodyPr>
            <a:normAutofit/>
          </a:bodyPr>
          <a:lstStyle>
            <a:lvl1pPr marL="0" indent="0" algn="l">
              <a:buNone/>
              <a:defRPr sz="2000">
                <a:solidFill>
                  <a:schemeClr val="bg2">
                    <a:lumMod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any additional information</a:t>
            </a:r>
          </a:p>
        </p:txBody>
      </p:sp>
      <p:sp>
        <p:nvSpPr>
          <p:cNvPr id="22" name="Subtitle 2"/>
          <p:cNvSpPr txBox="1">
            <a:spLocks/>
          </p:cNvSpPr>
          <p:nvPr userDrawn="1"/>
        </p:nvSpPr>
        <p:spPr bwMode="white">
          <a:xfrm>
            <a:off x="6095999" y="6200775"/>
            <a:ext cx="5781675" cy="277813"/>
          </a:xfrm>
          <a:prstGeom prst="rect">
            <a:avLst/>
          </a:prstGeom>
        </p:spPr>
        <p:txBody>
          <a:bodyPr vert="horz" lIns="0" tIns="0" rIns="0" bIns="0" rtlCol="0" anchor="b">
            <a:noAutofit/>
          </a:bodyPr>
          <a:lstStyle>
            <a:lvl1pPr lvl="0" indent="0">
              <a:lnSpc>
                <a:spcPct val="110000"/>
              </a:lnSpc>
              <a:spcBef>
                <a:spcPts val="1200"/>
              </a:spcBef>
              <a:spcAft>
                <a:spcPts val="200"/>
              </a:spcAft>
              <a:buFontTx/>
              <a:buNone/>
              <a:defRPr sz="2000" b="1">
                <a:solidFill>
                  <a:schemeClr val="bg2">
                    <a:lumMod val="25000"/>
                  </a:schemeClr>
                </a:solidFill>
              </a:defRPr>
            </a:lvl1pPr>
            <a:lvl2pPr indent="0" algn="ctr">
              <a:lnSpc>
                <a:spcPct val="110000"/>
              </a:lnSpc>
              <a:spcBef>
                <a:spcPts val="300"/>
              </a:spcBef>
              <a:spcAft>
                <a:spcPts val="300"/>
              </a:spcAft>
              <a:buFont typeface="Calibri Light" panose="020F0302020204030204" pitchFamily="34" charset="0"/>
              <a:buNone/>
              <a:defRPr sz="2000">
                <a:solidFill>
                  <a:schemeClr val="tx2">
                    <a:lumMod val="75000"/>
                  </a:schemeClr>
                </a:solidFill>
              </a:defRPr>
            </a:lvl2pPr>
            <a:lvl3pPr indent="0" algn="ctr">
              <a:lnSpc>
                <a:spcPct val="110000"/>
              </a:lnSpc>
              <a:spcBef>
                <a:spcPts val="200"/>
              </a:spcBef>
              <a:spcAft>
                <a:spcPts val="400"/>
              </a:spcAft>
              <a:buSzPct val="80000"/>
              <a:buFont typeface="Arial" panose="020B0604020202020204" pitchFamily="34" charset="0"/>
              <a:buNone/>
              <a:defRPr>
                <a:solidFill>
                  <a:schemeClr val="tx2">
                    <a:lumMod val="75000"/>
                  </a:schemeClr>
                </a:solidFill>
              </a:defRPr>
            </a:lvl3pPr>
            <a:lvl4pPr indent="0" algn="ctr">
              <a:lnSpc>
                <a:spcPct val="110000"/>
              </a:lnSpc>
              <a:spcBef>
                <a:spcPts val="400"/>
              </a:spcBef>
              <a:spcAft>
                <a:spcPts val="400"/>
              </a:spcAft>
              <a:buFont typeface="Calibri Light" panose="020F0302020204030204" pitchFamily="34" charset="0"/>
              <a:buNone/>
              <a:defRPr sz="1600">
                <a:solidFill>
                  <a:schemeClr val="tx2">
                    <a:lumMod val="75000"/>
                  </a:schemeClr>
                </a:solidFill>
              </a:defRPr>
            </a:lvl4pPr>
            <a:lvl5pPr indent="0" algn="ctr">
              <a:lnSpc>
                <a:spcPct val="110000"/>
              </a:lnSpc>
              <a:spcBef>
                <a:spcPts val="400"/>
              </a:spcBef>
              <a:spcAft>
                <a:spcPts val="400"/>
              </a:spcAft>
              <a:buFont typeface="Calibri Light" panose="020F0302020204030204" pitchFamily="34" charset="0"/>
              <a:buNone/>
              <a:defRPr sz="1600">
                <a:solidFill>
                  <a:schemeClr val="tx2">
                    <a:lumMod val="75000"/>
                  </a:schemeClr>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lvl="0" algn="l"/>
            <a:fld id="{C3A36FD2-BBD7-48BA-BA37-D970CC6B9F09}" type="datetime3">
              <a:rPr lang="en-US" sz="1600" smtClean="0"/>
              <a:pPr lvl="0" algn="l"/>
              <a:t>8 May 2017</a:t>
            </a:fld>
            <a:endParaRPr lang="en-US" sz="1600" dirty="0"/>
          </a:p>
        </p:txBody>
      </p:sp>
    </p:spTree>
    <p:extLst>
      <p:ext uri="{BB962C8B-B14F-4D97-AF65-F5344CB8AC3E}">
        <p14:creationId xmlns:p14="http://schemas.microsoft.com/office/powerpoint/2010/main" val="3301794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 white">
    <p:spTree>
      <p:nvGrpSpPr>
        <p:cNvPr id="1" name=""/>
        <p:cNvGrpSpPr/>
        <p:nvPr/>
      </p:nvGrpSpPr>
      <p:grpSpPr>
        <a:xfrm>
          <a:off x="0" y="0"/>
          <a:ext cx="0" cy="0"/>
          <a:chOff x="0" y="0"/>
          <a:chExt cx="0" cy="0"/>
        </a:xfrm>
      </p:grpSpPr>
      <p:grpSp>
        <p:nvGrpSpPr>
          <p:cNvPr id="64" name="Group 63"/>
          <p:cNvGrpSpPr/>
          <p:nvPr userDrawn="1"/>
        </p:nvGrpSpPr>
        <p:grpSpPr>
          <a:xfrm>
            <a:off x="2537891" y="2577148"/>
            <a:ext cx="8121651" cy="1287463"/>
            <a:chOff x="2492309" y="2577148"/>
            <a:chExt cx="8121651" cy="1287463"/>
          </a:xfrm>
        </p:grpSpPr>
        <p:sp>
          <p:nvSpPr>
            <p:cNvPr id="65" name="Freeform 6"/>
            <p:cNvSpPr>
              <a:spLocks noEditPoints="1"/>
            </p:cNvSpPr>
            <p:nvPr/>
          </p:nvSpPr>
          <p:spPr bwMode="auto">
            <a:xfrm>
              <a:off x="2492309" y="2648585"/>
              <a:ext cx="3427413" cy="1216025"/>
            </a:xfrm>
            <a:custGeom>
              <a:avLst/>
              <a:gdLst>
                <a:gd name="T0" fmla="*/ 226 w 2159"/>
                <a:gd name="T1" fmla="*/ 645 h 766"/>
                <a:gd name="T2" fmla="*/ 395 w 2159"/>
                <a:gd name="T3" fmla="*/ 586 h 766"/>
                <a:gd name="T4" fmla="*/ 368 w 2159"/>
                <a:gd name="T5" fmla="*/ 447 h 766"/>
                <a:gd name="T6" fmla="*/ 164 w 2159"/>
                <a:gd name="T7" fmla="*/ 418 h 766"/>
                <a:gd name="T8" fmla="*/ 1821 w 2159"/>
                <a:gd name="T9" fmla="*/ 376 h 766"/>
                <a:gd name="T10" fmla="*/ 1988 w 2159"/>
                <a:gd name="T11" fmla="*/ 356 h 766"/>
                <a:gd name="T12" fmla="*/ 1152 w 2159"/>
                <a:gd name="T13" fmla="*/ 202 h 766"/>
                <a:gd name="T14" fmla="*/ 1199 w 2159"/>
                <a:gd name="T15" fmla="*/ 744 h 766"/>
                <a:gd name="T16" fmla="*/ 1072 w 2159"/>
                <a:gd name="T17" fmla="*/ 752 h 766"/>
                <a:gd name="T18" fmla="*/ 1056 w 2159"/>
                <a:gd name="T19" fmla="*/ 211 h 766"/>
                <a:gd name="T20" fmla="*/ 2008 w 2159"/>
                <a:gd name="T21" fmla="*/ 205 h 766"/>
                <a:gd name="T22" fmla="*/ 2150 w 2159"/>
                <a:gd name="T23" fmla="*/ 367 h 766"/>
                <a:gd name="T24" fmla="*/ 1825 w 2159"/>
                <a:gd name="T25" fmla="*/ 583 h 766"/>
                <a:gd name="T26" fmla="*/ 1965 w 2159"/>
                <a:gd name="T27" fmla="*/ 649 h 766"/>
                <a:gd name="T28" fmla="*/ 2088 w 2159"/>
                <a:gd name="T29" fmla="*/ 606 h 766"/>
                <a:gd name="T30" fmla="*/ 2131 w 2159"/>
                <a:gd name="T31" fmla="*/ 690 h 766"/>
                <a:gd name="T32" fmla="*/ 2046 w 2159"/>
                <a:gd name="T33" fmla="*/ 749 h 766"/>
                <a:gd name="T34" fmla="*/ 1794 w 2159"/>
                <a:gd name="T35" fmla="*/ 740 h 766"/>
                <a:gd name="T36" fmla="*/ 1658 w 2159"/>
                <a:gd name="T37" fmla="*/ 534 h 766"/>
                <a:gd name="T38" fmla="*/ 1718 w 2159"/>
                <a:gd name="T39" fmla="*/ 278 h 766"/>
                <a:gd name="T40" fmla="*/ 1925 w 2159"/>
                <a:gd name="T41" fmla="*/ 192 h 766"/>
                <a:gd name="T42" fmla="*/ 993 w 2159"/>
                <a:gd name="T43" fmla="*/ 245 h 766"/>
                <a:gd name="T44" fmla="*/ 954 w 2159"/>
                <a:gd name="T45" fmla="*/ 331 h 766"/>
                <a:gd name="T46" fmla="*/ 858 w 2159"/>
                <a:gd name="T47" fmla="*/ 311 h 766"/>
                <a:gd name="T48" fmla="*/ 793 w 2159"/>
                <a:gd name="T49" fmla="*/ 399 h 766"/>
                <a:gd name="T50" fmla="*/ 717 w 2159"/>
                <a:gd name="T51" fmla="*/ 758 h 766"/>
                <a:gd name="T52" fmla="*/ 637 w 2159"/>
                <a:gd name="T53" fmla="*/ 217 h 766"/>
                <a:gd name="T54" fmla="*/ 740 w 2159"/>
                <a:gd name="T55" fmla="*/ 202 h 766"/>
                <a:gd name="T56" fmla="*/ 791 w 2159"/>
                <a:gd name="T57" fmla="*/ 253 h 766"/>
                <a:gd name="T58" fmla="*/ 878 w 2159"/>
                <a:gd name="T59" fmla="*/ 196 h 766"/>
                <a:gd name="T60" fmla="*/ 167 w 2159"/>
                <a:gd name="T61" fmla="*/ 130 h 766"/>
                <a:gd name="T62" fmla="*/ 323 w 2159"/>
                <a:gd name="T63" fmla="*/ 293 h 766"/>
                <a:gd name="T64" fmla="*/ 351 w 2159"/>
                <a:gd name="T65" fmla="*/ 175 h 766"/>
                <a:gd name="T66" fmla="*/ 1422 w 2159"/>
                <a:gd name="T67" fmla="*/ 49 h 766"/>
                <a:gd name="T68" fmla="*/ 1500 w 2159"/>
                <a:gd name="T69" fmla="*/ 200 h 766"/>
                <a:gd name="T70" fmla="*/ 1616 w 2159"/>
                <a:gd name="T71" fmla="*/ 252 h 766"/>
                <a:gd name="T72" fmla="*/ 1500 w 2159"/>
                <a:gd name="T73" fmla="*/ 304 h 766"/>
                <a:gd name="T74" fmla="*/ 1543 w 2159"/>
                <a:gd name="T75" fmla="*/ 651 h 766"/>
                <a:gd name="T76" fmla="*/ 1607 w 2159"/>
                <a:gd name="T77" fmla="*/ 631 h 766"/>
                <a:gd name="T78" fmla="*/ 1625 w 2159"/>
                <a:gd name="T79" fmla="*/ 732 h 766"/>
                <a:gd name="T80" fmla="*/ 1507 w 2159"/>
                <a:gd name="T81" fmla="*/ 766 h 766"/>
                <a:gd name="T82" fmla="*/ 1352 w 2159"/>
                <a:gd name="T83" fmla="*/ 663 h 766"/>
                <a:gd name="T84" fmla="*/ 1278 w 2159"/>
                <a:gd name="T85" fmla="*/ 297 h 766"/>
                <a:gd name="T86" fmla="*/ 1278 w 2159"/>
                <a:gd name="T87" fmla="*/ 208 h 766"/>
                <a:gd name="T88" fmla="*/ 1355 w 2159"/>
                <a:gd name="T89" fmla="*/ 60 h 766"/>
                <a:gd name="T90" fmla="*/ 1169 w 2159"/>
                <a:gd name="T91" fmla="*/ 14 h 766"/>
                <a:gd name="T92" fmla="*/ 1202 w 2159"/>
                <a:gd name="T93" fmla="*/ 132 h 766"/>
                <a:gd name="T94" fmla="*/ 1098 w 2159"/>
                <a:gd name="T95" fmla="*/ 146 h 766"/>
                <a:gd name="T96" fmla="*/ 1042 w 2159"/>
                <a:gd name="T97" fmla="*/ 26 h 766"/>
                <a:gd name="T98" fmla="*/ 1121 w 2159"/>
                <a:gd name="T99" fmla="*/ 9 h 766"/>
                <a:gd name="T100" fmla="*/ 462 w 2159"/>
                <a:gd name="T101" fmla="*/ 63 h 766"/>
                <a:gd name="T102" fmla="*/ 513 w 2159"/>
                <a:gd name="T103" fmla="*/ 252 h 766"/>
                <a:gd name="T104" fmla="*/ 450 w 2159"/>
                <a:gd name="T105" fmla="*/ 356 h 766"/>
                <a:gd name="T106" fmla="*/ 563 w 2159"/>
                <a:gd name="T107" fmla="*/ 464 h 766"/>
                <a:gd name="T108" fmla="*/ 518 w 2159"/>
                <a:gd name="T109" fmla="*/ 682 h 766"/>
                <a:gd name="T110" fmla="*/ 237 w 2159"/>
                <a:gd name="T111" fmla="*/ 766 h 766"/>
                <a:gd name="T112" fmla="*/ 16 w 2159"/>
                <a:gd name="T113" fmla="*/ 736 h 766"/>
                <a:gd name="T114" fmla="*/ 36 w 2159"/>
                <a:gd name="T115" fmla="*/ 21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59" h="766">
                  <a:moveTo>
                    <a:pt x="164" y="418"/>
                  </a:moveTo>
                  <a:lnTo>
                    <a:pt x="164" y="635"/>
                  </a:lnTo>
                  <a:lnTo>
                    <a:pt x="169" y="635"/>
                  </a:lnTo>
                  <a:lnTo>
                    <a:pt x="181" y="639"/>
                  </a:lnTo>
                  <a:lnTo>
                    <a:pt x="200" y="642"/>
                  </a:lnTo>
                  <a:lnTo>
                    <a:pt x="226" y="645"/>
                  </a:lnTo>
                  <a:lnTo>
                    <a:pt x="256" y="646"/>
                  </a:lnTo>
                  <a:lnTo>
                    <a:pt x="296" y="643"/>
                  </a:lnTo>
                  <a:lnTo>
                    <a:pt x="330" y="635"/>
                  </a:lnTo>
                  <a:lnTo>
                    <a:pt x="358" y="623"/>
                  </a:lnTo>
                  <a:lnTo>
                    <a:pt x="380" y="606"/>
                  </a:lnTo>
                  <a:lnTo>
                    <a:pt x="395" y="586"/>
                  </a:lnTo>
                  <a:lnTo>
                    <a:pt x="405" y="559"/>
                  </a:lnTo>
                  <a:lnTo>
                    <a:pt x="408" y="528"/>
                  </a:lnTo>
                  <a:lnTo>
                    <a:pt x="405" y="502"/>
                  </a:lnTo>
                  <a:lnTo>
                    <a:pt x="397" y="480"/>
                  </a:lnTo>
                  <a:lnTo>
                    <a:pt x="385" y="461"/>
                  </a:lnTo>
                  <a:lnTo>
                    <a:pt x="368" y="447"/>
                  </a:lnTo>
                  <a:lnTo>
                    <a:pt x="347" y="435"/>
                  </a:lnTo>
                  <a:lnTo>
                    <a:pt x="323" y="427"/>
                  </a:lnTo>
                  <a:lnTo>
                    <a:pt x="296" y="421"/>
                  </a:lnTo>
                  <a:lnTo>
                    <a:pt x="267" y="418"/>
                  </a:lnTo>
                  <a:lnTo>
                    <a:pt x="234" y="418"/>
                  </a:lnTo>
                  <a:lnTo>
                    <a:pt x="164" y="418"/>
                  </a:lnTo>
                  <a:close/>
                  <a:moveTo>
                    <a:pt x="1912" y="307"/>
                  </a:moveTo>
                  <a:lnTo>
                    <a:pt x="1886" y="311"/>
                  </a:lnTo>
                  <a:lnTo>
                    <a:pt x="1863" y="320"/>
                  </a:lnTo>
                  <a:lnTo>
                    <a:pt x="1844" y="334"/>
                  </a:lnTo>
                  <a:lnTo>
                    <a:pt x="1830" y="353"/>
                  </a:lnTo>
                  <a:lnTo>
                    <a:pt x="1821" y="376"/>
                  </a:lnTo>
                  <a:lnTo>
                    <a:pt x="1815" y="405"/>
                  </a:lnTo>
                  <a:lnTo>
                    <a:pt x="1813" y="438"/>
                  </a:lnTo>
                  <a:lnTo>
                    <a:pt x="2002" y="438"/>
                  </a:lnTo>
                  <a:lnTo>
                    <a:pt x="2001" y="407"/>
                  </a:lnTo>
                  <a:lnTo>
                    <a:pt x="1996" y="379"/>
                  </a:lnTo>
                  <a:lnTo>
                    <a:pt x="1988" y="356"/>
                  </a:lnTo>
                  <a:lnTo>
                    <a:pt x="1976" y="335"/>
                  </a:lnTo>
                  <a:lnTo>
                    <a:pt x="1959" y="320"/>
                  </a:lnTo>
                  <a:lnTo>
                    <a:pt x="1939" y="311"/>
                  </a:lnTo>
                  <a:lnTo>
                    <a:pt x="1912" y="307"/>
                  </a:lnTo>
                  <a:close/>
                  <a:moveTo>
                    <a:pt x="1123" y="200"/>
                  </a:moveTo>
                  <a:lnTo>
                    <a:pt x="1152" y="202"/>
                  </a:lnTo>
                  <a:lnTo>
                    <a:pt x="1174" y="206"/>
                  </a:lnTo>
                  <a:lnTo>
                    <a:pt x="1190" y="211"/>
                  </a:lnTo>
                  <a:lnTo>
                    <a:pt x="1199" y="216"/>
                  </a:lnTo>
                  <a:lnTo>
                    <a:pt x="1200" y="217"/>
                  </a:lnTo>
                  <a:lnTo>
                    <a:pt x="1200" y="743"/>
                  </a:lnTo>
                  <a:lnTo>
                    <a:pt x="1199" y="744"/>
                  </a:lnTo>
                  <a:lnTo>
                    <a:pt x="1190" y="747"/>
                  </a:lnTo>
                  <a:lnTo>
                    <a:pt x="1176" y="752"/>
                  </a:lnTo>
                  <a:lnTo>
                    <a:pt x="1152" y="757"/>
                  </a:lnTo>
                  <a:lnTo>
                    <a:pt x="1123" y="758"/>
                  </a:lnTo>
                  <a:lnTo>
                    <a:pt x="1093" y="757"/>
                  </a:lnTo>
                  <a:lnTo>
                    <a:pt x="1072" y="752"/>
                  </a:lnTo>
                  <a:lnTo>
                    <a:pt x="1056" y="747"/>
                  </a:lnTo>
                  <a:lnTo>
                    <a:pt x="1047" y="744"/>
                  </a:lnTo>
                  <a:lnTo>
                    <a:pt x="1045" y="743"/>
                  </a:lnTo>
                  <a:lnTo>
                    <a:pt x="1045" y="217"/>
                  </a:lnTo>
                  <a:lnTo>
                    <a:pt x="1047" y="216"/>
                  </a:lnTo>
                  <a:lnTo>
                    <a:pt x="1056" y="211"/>
                  </a:lnTo>
                  <a:lnTo>
                    <a:pt x="1070" y="206"/>
                  </a:lnTo>
                  <a:lnTo>
                    <a:pt x="1093" y="202"/>
                  </a:lnTo>
                  <a:lnTo>
                    <a:pt x="1123" y="200"/>
                  </a:lnTo>
                  <a:close/>
                  <a:moveTo>
                    <a:pt x="1925" y="192"/>
                  </a:moveTo>
                  <a:lnTo>
                    <a:pt x="1970" y="196"/>
                  </a:lnTo>
                  <a:lnTo>
                    <a:pt x="2008" y="205"/>
                  </a:lnTo>
                  <a:lnTo>
                    <a:pt x="2044" y="219"/>
                  </a:lnTo>
                  <a:lnTo>
                    <a:pt x="2074" y="238"/>
                  </a:lnTo>
                  <a:lnTo>
                    <a:pt x="2100" y="262"/>
                  </a:lnTo>
                  <a:lnTo>
                    <a:pt x="2122" y="292"/>
                  </a:lnTo>
                  <a:lnTo>
                    <a:pt x="2137" y="326"/>
                  </a:lnTo>
                  <a:lnTo>
                    <a:pt x="2150" y="367"/>
                  </a:lnTo>
                  <a:lnTo>
                    <a:pt x="2157" y="412"/>
                  </a:lnTo>
                  <a:lnTo>
                    <a:pt x="2159" y="460"/>
                  </a:lnTo>
                  <a:lnTo>
                    <a:pt x="2159" y="527"/>
                  </a:lnTo>
                  <a:lnTo>
                    <a:pt x="1813" y="527"/>
                  </a:lnTo>
                  <a:lnTo>
                    <a:pt x="1816" y="556"/>
                  </a:lnTo>
                  <a:lnTo>
                    <a:pt x="1825" y="583"/>
                  </a:lnTo>
                  <a:lnTo>
                    <a:pt x="1838" y="606"/>
                  </a:lnTo>
                  <a:lnTo>
                    <a:pt x="1856" y="625"/>
                  </a:lnTo>
                  <a:lnTo>
                    <a:pt x="1878" y="639"/>
                  </a:lnTo>
                  <a:lnTo>
                    <a:pt x="1905" y="648"/>
                  </a:lnTo>
                  <a:lnTo>
                    <a:pt x="1936" y="651"/>
                  </a:lnTo>
                  <a:lnTo>
                    <a:pt x="1965" y="649"/>
                  </a:lnTo>
                  <a:lnTo>
                    <a:pt x="1994" y="643"/>
                  </a:lnTo>
                  <a:lnTo>
                    <a:pt x="2021" y="637"/>
                  </a:lnTo>
                  <a:lnTo>
                    <a:pt x="2044" y="628"/>
                  </a:lnTo>
                  <a:lnTo>
                    <a:pt x="2063" y="618"/>
                  </a:lnTo>
                  <a:lnTo>
                    <a:pt x="2078" y="612"/>
                  </a:lnTo>
                  <a:lnTo>
                    <a:pt x="2088" y="606"/>
                  </a:lnTo>
                  <a:lnTo>
                    <a:pt x="2091" y="604"/>
                  </a:lnTo>
                  <a:lnTo>
                    <a:pt x="2105" y="615"/>
                  </a:lnTo>
                  <a:lnTo>
                    <a:pt x="2117" y="631"/>
                  </a:lnTo>
                  <a:lnTo>
                    <a:pt x="2126" y="649"/>
                  </a:lnTo>
                  <a:lnTo>
                    <a:pt x="2131" y="670"/>
                  </a:lnTo>
                  <a:lnTo>
                    <a:pt x="2131" y="690"/>
                  </a:lnTo>
                  <a:lnTo>
                    <a:pt x="2123" y="710"/>
                  </a:lnTo>
                  <a:lnTo>
                    <a:pt x="2120" y="713"/>
                  </a:lnTo>
                  <a:lnTo>
                    <a:pt x="2111" y="719"/>
                  </a:lnTo>
                  <a:lnTo>
                    <a:pt x="2095" y="727"/>
                  </a:lnTo>
                  <a:lnTo>
                    <a:pt x="2074" y="738"/>
                  </a:lnTo>
                  <a:lnTo>
                    <a:pt x="2046" y="749"/>
                  </a:lnTo>
                  <a:lnTo>
                    <a:pt x="2012" y="757"/>
                  </a:lnTo>
                  <a:lnTo>
                    <a:pt x="1973" y="763"/>
                  </a:lnTo>
                  <a:lnTo>
                    <a:pt x="1926" y="766"/>
                  </a:lnTo>
                  <a:lnTo>
                    <a:pt x="1878" y="763"/>
                  </a:lnTo>
                  <a:lnTo>
                    <a:pt x="1835" y="754"/>
                  </a:lnTo>
                  <a:lnTo>
                    <a:pt x="1794" y="740"/>
                  </a:lnTo>
                  <a:lnTo>
                    <a:pt x="1759" y="719"/>
                  </a:lnTo>
                  <a:lnTo>
                    <a:pt x="1728" y="693"/>
                  </a:lnTo>
                  <a:lnTo>
                    <a:pt x="1703" y="662"/>
                  </a:lnTo>
                  <a:lnTo>
                    <a:pt x="1681" y="625"/>
                  </a:lnTo>
                  <a:lnTo>
                    <a:pt x="1667" y="583"/>
                  </a:lnTo>
                  <a:lnTo>
                    <a:pt x="1658" y="534"/>
                  </a:lnTo>
                  <a:lnTo>
                    <a:pt x="1655" y="482"/>
                  </a:lnTo>
                  <a:lnTo>
                    <a:pt x="1658" y="432"/>
                  </a:lnTo>
                  <a:lnTo>
                    <a:pt x="1666" y="385"/>
                  </a:lnTo>
                  <a:lnTo>
                    <a:pt x="1680" y="345"/>
                  </a:lnTo>
                  <a:lnTo>
                    <a:pt x="1697" y="309"/>
                  </a:lnTo>
                  <a:lnTo>
                    <a:pt x="1718" y="278"/>
                  </a:lnTo>
                  <a:lnTo>
                    <a:pt x="1745" y="252"/>
                  </a:lnTo>
                  <a:lnTo>
                    <a:pt x="1776" y="231"/>
                  </a:lnTo>
                  <a:lnTo>
                    <a:pt x="1808" y="214"/>
                  </a:lnTo>
                  <a:lnTo>
                    <a:pt x="1844" y="202"/>
                  </a:lnTo>
                  <a:lnTo>
                    <a:pt x="1883" y="196"/>
                  </a:lnTo>
                  <a:lnTo>
                    <a:pt x="1925" y="192"/>
                  </a:lnTo>
                  <a:close/>
                  <a:moveTo>
                    <a:pt x="906" y="192"/>
                  </a:moveTo>
                  <a:lnTo>
                    <a:pt x="927" y="194"/>
                  </a:lnTo>
                  <a:lnTo>
                    <a:pt x="949" y="200"/>
                  </a:lnTo>
                  <a:lnTo>
                    <a:pt x="968" y="210"/>
                  </a:lnTo>
                  <a:lnTo>
                    <a:pt x="986" y="224"/>
                  </a:lnTo>
                  <a:lnTo>
                    <a:pt x="993" y="245"/>
                  </a:lnTo>
                  <a:lnTo>
                    <a:pt x="993" y="267"/>
                  </a:lnTo>
                  <a:lnTo>
                    <a:pt x="989" y="287"/>
                  </a:lnTo>
                  <a:lnTo>
                    <a:pt x="982" y="307"/>
                  </a:lnTo>
                  <a:lnTo>
                    <a:pt x="971" y="323"/>
                  </a:lnTo>
                  <a:lnTo>
                    <a:pt x="955" y="332"/>
                  </a:lnTo>
                  <a:lnTo>
                    <a:pt x="954" y="331"/>
                  </a:lnTo>
                  <a:lnTo>
                    <a:pt x="946" y="326"/>
                  </a:lnTo>
                  <a:lnTo>
                    <a:pt x="935" y="320"/>
                  </a:lnTo>
                  <a:lnTo>
                    <a:pt x="921" y="314"/>
                  </a:lnTo>
                  <a:lnTo>
                    <a:pt x="903" y="309"/>
                  </a:lnTo>
                  <a:lnTo>
                    <a:pt x="882" y="307"/>
                  </a:lnTo>
                  <a:lnTo>
                    <a:pt x="858" y="311"/>
                  </a:lnTo>
                  <a:lnTo>
                    <a:pt x="837" y="318"/>
                  </a:lnTo>
                  <a:lnTo>
                    <a:pt x="822" y="331"/>
                  </a:lnTo>
                  <a:lnTo>
                    <a:pt x="808" y="346"/>
                  </a:lnTo>
                  <a:lnTo>
                    <a:pt x="800" y="363"/>
                  </a:lnTo>
                  <a:lnTo>
                    <a:pt x="796" y="382"/>
                  </a:lnTo>
                  <a:lnTo>
                    <a:pt x="793" y="399"/>
                  </a:lnTo>
                  <a:lnTo>
                    <a:pt x="793" y="743"/>
                  </a:lnTo>
                  <a:lnTo>
                    <a:pt x="791" y="744"/>
                  </a:lnTo>
                  <a:lnTo>
                    <a:pt x="782" y="747"/>
                  </a:lnTo>
                  <a:lnTo>
                    <a:pt x="768" y="752"/>
                  </a:lnTo>
                  <a:lnTo>
                    <a:pt x="746" y="757"/>
                  </a:lnTo>
                  <a:lnTo>
                    <a:pt x="717" y="758"/>
                  </a:lnTo>
                  <a:lnTo>
                    <a:pt x="687" y="757"/>
                  </a:lnTo>
                  <a:lnTo>
                    <a:pt x="665" y="754"/>
                  </a:lnTo>
                  <a:lnTo>
                    <a:pt x="650" y="749"/>
                  </a:lnTo>
                  <a:lnTo>
                    <a:pt x="641" y="744"/>
                  </a:lnTo>
                  <a:lnTo>
                    <a:pt x="637" y="743"/>
                  </a:lnTo>
                  <a:lnTo>
                    <a:pt x="637" y="217"/>
                  </a:lnTo>
                  <a:lnTo>
                    <a:pt x="639" y="216"/>
                  </a:lnTo>
                  <a:lnTo>
                    <a:pt x="648" y="211"/>
                  </a:lnTo>
                  <a:lnTo>
                    <a:pt x="662" y="206"/>
                  </a:lnTo>
                  <a:lnTo>
                    <a:pt x="684" y="202"/>
                  </a:lnTo>
                  <a:lnTo>
                    <a:pt x="713" y="200"/>
                  </a:lnTo>
                  <a:lnTo>
                    <a:pt x="740" y="202"/>
                  </a:lnTo>
                  <a:lnTo>
                    <a:pt x="760" y="206"/>
                  </a:lnTo>
                  <a:lnTo>
                    <a:pt x="775" y="210"/>
                  </a:lnTo>
                  <a:lnTo>
                    <a:pt x="785" y="214"/>
                  </a:lnTo>
                  <a:lnTo>
                    <a:pt x="789" y="217"/>
                  </a:lnTo>
                  <a:lnTo>
                    <a:pt x="789" y="256"/>
                  </a:lnTo>
                  <a:lnTo>
                    <a:pt x="791" y="253"/>
                  </a:lnTo>
                  <a:lnTo>
                    <a:pt x="796" y="247"/>
                  </a:lnTo>
                  <a:lnTo>
                    <a:pt x="805" y="236"/>
                  </a:lnTo>
                  <a:lnTo>
                    <a:pt x="817" y="225"/>
                  </a:lnTo>
                  <a:lnTo>
                    <a:pt x="833" y="213"/>
                  </a:lnTo>
                  <a:lnTo>
                    <a:pt x="853" y="203"/>
                  </a:lnTo>
                  <a:lnTo>
                    <a:pt x="878" y="196"/>
                  </a:lnTo>
                  <a:lnTo>
                    <a:pt x="906" y="192"/>
                  </a:lnTo>
                  <a:close/>
                  <a:moveTo>
                    <a:pt x="245" y="121"/>
                  </a:moveTo>
                  <a:lnTo>
                    <a:pt x="217" y="123"/>
                  </a:lnTo>
                  <a:lnTo>
                    <a:pt x="195" y="126"/>
                  </a:lnTo>
                  <a:lnTo>
                    <a:pt x="178" y="129"/>
                  </a:lnTo>
                  <a:lnTo>
                    <a:pt x="167" y="130"/>
                  </a:lnTo>
                  <a:lnTo>
                    <a:pt x="164" y="132"/>
                  </a:lnTo>
                  <a:lnTo>
                    <a:pt x="164" y="314"/>
                  </a:lnTo>
                  <a:lnTo>
                    <a:pt x="247" y="314"/>
                  </a:lnTo>
                  <a:lnTo>
                    <a:pt x="278" y="312"/>
                  </a:lnTo>
                  <a:lnTo>
                    <a:pt x="302" y="304"/>
                  </a:lnTo>
                  <a:lnTo>
                    <a:pt x="323" y="293"/>
                  </a:lnTo>
                  <a:lnTo>
                    <a:pt x="338" y="280"/>
                  </a:lnTo>
                  <a:lnTo>
                    <a:pt x="351" y="262"/>
                  </a:lnTo>
                  <a:lnTo>
                    <a:pt x="357" y="242"/>
                  </a:lnTo>
                  <a:lnTo>
                    <a:pt x="358" y="220"/>
                  </a:lnTo>
                  <a:lnTo>
                    <a:pt x="357" y="197"/>
                  </a:lnTo>
                  <a:lnTo>
                    <a:pt x="351" y="175"/>
                  </a:lnTo>
                  <a:lnTo>
                    <a:pt x="340" y="158"/>
                  </a:lnTo>
                  <a:lnTo>
                    <a:pt x="324" y="143"/>
                  </a:lnTo>
                  <a:lnTo>
                    <a:pt x="302" y="132"/>
                  </a:lnTo>
                  <a:lnTo>
                    <a:pt x="278" y="124"/>
                  </a:lnTo>
                  <a:lnTo>
                    <a:pt x="245" y="121"/>
                  </a:lnTo>
                  <a:close/>
                  <a:moveTo>
                    <a:pt x="1422" y="49"/>
                  </a:moveTo>
                  <a:lnTo>
                    <a:pt x="1452" y="51"/>
                  </a:lnTo>
                  <a:lnTo>
                    <a:pt x="1473" y="56"/>
                  </a:lnTo>
                  <a:lnTo>
                    <a:pt x="1489" y="60"/>
                  </a:lnTo>
                  <a:lnTo>
                    <a:pt x="1497" y="63"/>
                  </a:lnTo>
                  <a:lnTo>
                    <a:pt x="1500" y="65"/>
                  </a:lnTo>
                  <a:lnTo>
                    <a:pt x="1500" y="200"/>
                  </a:lnTo>
                  <a:lnTo>
                    <a:pt x="1601" y="200"/>
                  </a:lnTo>
                  <a:lnTo>
                    <a:pt x="1602" y="202"/>
                  </a:lnTo>
                  <a:lnTo>
                    <a:pt x="1605" y="208"/>
                  </a:lnTo>
                  <a:lnTo>
                    <a:pt x="1611" y="219"/>
                  </a:lnTo>
                  <a:lnTo>
                    <a:pt x="1614" y="233"/>
                  </a:lnTo>
                  <a:lnTo>
                    <a:pt x="1616" y="252"/>
                  </a:lnTo>
                  <a:lnTo>
                    <a:pt x="1614" y="272"/>
                  </a:lnTo>
                  <a:lnTo>
                    <a:pt x="1611" y="286"/>
                  </a:lnTo>
                  <a:lnTo>
                    <a:pt x="1605" y="297"/>
                  </a:lnTo>
                  <a:lnTo>
                    <a:pt x="1602" y="303"/>
                  </a:lnTo>
                  <a:lnTo>
                    <a:pt x="1601" y="304"/>
                  </a:lnTo>
                  <a:lnTo>
                    <a:pt x="1500" y="304"/>
                  </a:lnTo>
                  <a:lnTo>
                    <a:pt x="1500" y="570"/>
                  </a:lnTo>
                  <a:lnTo>
                    <a:pt x="1501" y="600"/>
                  </a:lnTo>
                  <a:lnTo>
                    <a:pt x="1506" y="623"/>
                  </a:lnTo>
                  <a:lnTo>
                    <a:pt x="1514" y="639"/>
                  </a:lnTo>
                  <a:lnTo>
                    <a:pt x="1526" y="648"/>
                  </a:lnTo>
                  <a:lnTo>
                    <a:pt x="1543" y="651"/>
                  </a:lnTo>
                  <a:lnTo>
                    <a:pt x="1560" y="648"/>
                  </a:lnTo>
                  <a:lnTo>
                    <a:pt x="1573" y="642"/>
                  </a:lnTo>
                  <a:lnTo>
                    <a:pt x="1582" y="632"/>
                  </a:lnTo>
                  <a:lnTo>
                    <a:pt x="1588" y="626"/>
                  </a:lnTo>
                  <a:lnTo>
                    <a:pt x="1591" y="623"/>
                  </a:lnTo>
                  <a:lnTo>
                    <a:pt x="1607" y="631"/>
                  </a:lnTo>
                  <a:lnTo>
                    <a:pt x="1619" y="645"/>
                  </a:lnTo>
                  <a:lnTo>
                    <a:pt x="1628" y="662"/>
                  </a:lnTo>
                  <a:lnTo>
                    <a:pt x="1633" y="682"/>
                  </a:lnTo>
                  <a:lnTo>
                    <a:pt x="1635" y="704"/>
                  </a:lnTo>
                  <a:lnTo>
                    <a:pt x="1630" y="726"/>
                  </a:lnTo>
                  <a:lnTo>
                    <a:pt x="1625" y="732"/>
                  </a:lnTo>
                  <a:lnTo>
                    <a:pt x="1616" y="738"/>
                  </a:lnTo>
                  <a:lnTo>
                    <a:pt x="1604" y="746"/>
                  </a:lnTo>
                  <a:lnTo>
                    <a:pt x="1588" y="754"/>
                  </a:lnTo>
                  <a:lnTo>
                    <a:pt x="1566" y="760"/>
                  </a:lnTo>
                  <a:lnTo>
                    <a:pt x="1540" y="764"/>
                  </a:lnTo>
                  <a:lnTo>
                    <a:pt x="1507" y="766"/>
                  </a:lnTo>
                  <a:lnTo>
                    <a:pt x="1466" y="763"/>
                  </a:lnTo>
                  <a:lnTo>
                    <a:pt x="1431" y="755"/>
                  </a:lnTo>
                  <a:lnTo>
                    <a:pt x="1404" y="741"/>
                  </a:lnTo>
                  <a:lnTo>
                    <a:pt x="1380" y="721"/>
                  </a:lnTo>
                  <a:lnTo>
                    <a:pt x="1363" y="696"/>
                  </a:lnTo>
                  <a:lnTo>
                    <a:pt x="1352" y="663"/>
                  </a:lnTo>
                  <a:lnTo>
                    <a:pt x="1346" y="623"/>
                  </a:lnTo>
                  <a:lnTo>
                    <a:pt x="1343" y="576"/>
                  </a:lnTo>
                  <a:lnTo>
                    <a:pt x="1343" y="304"/>
                  </a:lnTo>
                  <a:lnTo>
                    <a:pt x="1284" y="304"/>
                  </a:lnTo>
                  <a:lnTo>
                    <a:pt x="1283" y="303"/>
                  </a:lnTo>
                  <a:lnTo>
                    <a:pt x="1278" y="297"/>
                  </a:lnTo>
                  <a:lnTo>
                    <a:pt x="1273" y="286"/>
                  </a:lnTo>
                  <a:lnTo>
                    <a:pt x="1270" y="272"/>
                  </a:lnTo>
                  <a:lnTo>
                    <a:pt x="1269" y="252"/>
                  </a:lnTo>
                  <a:lnTo>
                    <a:pt x="1270" y="233"/>
                  </a:lnTo>
                  <a:lnTo>
                    <a:pt x="1273" y="219"/>
                  </a:lnTo>
                  <a:lnTo>
                    <a:pt x="1278" y="208"/>
                  </a:lnTo>
                  <a:lnTo>
                    <a:pt x="1283" y="202"/>
                  </a:lnTo>
                  <a:lnTo>
                    <a:pt x="1284" y="200"/>
                  </a:lnTo>
                  <a:lnTo>
                    <a:pt x="1343" y="200"/>
                  </a:lnTo>
                  <a:lnTo>
                    <a:pt x="1343" y="65"/>
                  </a:lnTo>
                  <a:lnTo>
                    <a:pt x="1346" y="63"/>
                  </a:lnTo>
                  <a:lnTo>
                    <a:pt x="1355" y="60"/>
                  </a:lnTo>
                  <a:lnTo>
                    <a:pt x="1369" y="56"/>
                  </a:lnTo>
                  <a:lnTo>
                    <a:pt x="1393" y="51"/>
                  </a:lnTo>
                  <a:lnTo>
                    <a:pt x="1422" y="49"/>
                  </a:lnTo>
                  <a:close/>
                  <a:moveTo>
                    <a:pt x="1121" y="9"/>
                  </a:moveTo>
                  <a:lnTo>
                    <a:pt x="1148" y="11"/>
                  </a:lnTo>
                  <a:lnTo>
                    <a:pt x="1169" y="14"/>
                  </a:lnTo>
                  <a:lnTo>
                    <a:pt x="1185" y="18"/>
                  </a:lnTo>
                  <a:lnTo>
                    <a:pt x="1196" y="21"/>
                  </a:lnTo>
                  <a:lnTo>
                    <a:pt x="1202" y="25"/>
                  </a:lnTo>
                  <a:lnTo>
                    <a:pt x="1204" y="26"/>
                  </a:lnTo>
                  <a:lnTo>
                    <a:pt x="1204" y="130"/>
                  </a:lnTo>
                  <a:lnTo>
                    <a:pt x="1202" y="132"/>
                  </a:lnTo>
                  <a:lnTo>
                    <a:pt x="1196" y="135"/>
                  </a:lnTo>
                  <a:lnTo>
                    <a:pt x="1185" y="138"/>
                  </a:lnTo>
                  <a:lnTo>
                    <a:pt x="1171" y="143"/>
                  </a:lnTo>
                  <a:lnTo>
                    <a:pt x="1149" y="146"/>
                  </a:lnTo>
                  <a:lnTo>
                    <a:pt x="1124" y="147"/>
                  </a:lnTo>
                  <a:lnTo>
                    <a:pt x="1098" y="146"/>
                  </a:lnTo>
                  <a:lnTo>
                    <a:pt x="1076" y="143"/>
                  </a:lnTo>
                  <a:lnTo>
                    <a:pt x="1061" y="138"/>
                  </a:lnTo>
                  <a:lnTo>
                    <a:pt x="1050" y="135"/>
                  </a:lnTo>
                  <a:lnTo>
                    <a:pt x="1044" y="132"/>
                  </a:lnTo>
                  <a:lnTo>
                    <a:pt x="1042" y="130"/>
                  </a:lnTo>
                  <a:lnTo>
                    <a:pt x="1042" y="26"/>
                  </a:lnTo>
                  <a:lnTo>
                    <a:pt x="1044" y="26"/>
                  </a:lnTo>
                  <a:lnTo>
                    <a:pt x="1050" y="23"/>
                  </a:lnTo>
                  <a:lnTo>
                    <a:pt x="1059" y="18"/>
                  </a:lnTo>
                  <a:lnTo>
                    <a:pt x="1075" y="14"/>
                  </a:lnTo>
                  <a:lnTo>
                    <a:pt x="1096" y="11"/>
                  </a:lnTo>
                  <a:lnTo>
                    <a:pt x="1121" y="9"/>
                  </a:lnTo>
                  <a:close/>
                  <a:moveTo>
                    <a:pt x="230" y="0"/>
                  </a:moveTo>
                  <a:lnTo>
                    <a:pt x="288" y="3"/>
                  </a:lnTo>
                  <a:lnTo>
                    <a:pt x="343" y="11"/>
                  </a:lnTo>
                  <a:lnTo>
                    <a:pt x="389" y="23"/>
                  </a:lnTo>
                  <a:lnTo>
                    <a:pt x="430" y="42"/>
                  </a:lnTo>
                  <a:lnTo>
                    <a:pt x="462" y="63"/>
                  </a:lnTo>
                  <a:lnTo>
                    <a:pt x="489" y="90"/>
                  </a:lnTo>
                  <a:lnTo>
                    <a:pt x="509" y="119"/>
                  </a:lnTo>
                  <a:lnTo>
                    <a:pt x="520" y="154"/>
                  </a:lnTo>
                  <a:lnTo>
                    <a:pt x="523" y="189"/>
                  </a:lnTo>
                  <a:lnTo>
                    <a:pt x="521" y="222"/>
                  </a:lnTo>
                  <a:lnTo>
                    <a:pt x="513" y="252"/>
                  </a:lnTo>
                  <a:lnTo>
                    <a:pt x="502" y="276"/>
                  </a:lnTo>
                  <a:lnTo>
                    <a:pt x="487" y="298"/>
                  </a:lnTo>
                  <a:lnTo>
                    <a:pt x="470" y="317"/>
                  </a:lnTo>
                  <a:lnTo>
                    <a:pt x="448" y="334"/>
                  </a:lnTo>
                  <a:lnTo>
                    <a:pt x="427" y="346"/>
                  </a:lnTo>
                  <a:lnTo>
                    <a:pt x="450" y="356"/>
                  </a:lnTo>
                  <a:lnTo>
                    <a:pt x="475" y="367"/>
                  </a:lnTo>
                  <a:lnTo>
                    <a:pt x="496" y="379"/>
                  </a:lnTo>
                  <a:lnTo>
                    <a:pt x="516" y="396"/>
                  </a:lnTo>
                  <a:lnTo>
                    <a:pt x="535" y="415"/>
                  </a:lnTo>
                  <a:lnTo>
                    <a:pt x="551" y="438"/>
                  </a:lnTo>
                  <a:lnTo>
                    <a:pt x="563" y="464"/>
                  </a:lnTo>
                  <a:lnTo>
                    <a:pt x="571" y="496"/>
                  </a:lnTo>
                  <a:lnTo>
                    <a:pt x="572" y="531"/>
                  </a:lnTo>
                  <a:lnTo>
                    <a:pt x="569" y="576"/>
                  </a:lnTo>
                  <a:lnTo>
                    <a:pt x="558" y="617"/>
                  </a:lnTo>
                  <a:lnTo>
                    <a:pt x="541" y="651"/>
                  </a:lnTo>
                  <a:lnTo>
                    <a:pt x="518" y="682"/>
                  </a:lnTo>
                  <a:lnTo>
                    <a:pt x="487" y="707"/>
                  </a:lnTo>
                  <a:lnTo>
                    <a:pt x="451" y="729"/>
                  </a:lnTo>
                  <a:lnTo>
                    <a:pt x="406" y="744"/>
                  </a:lnTo>
                  <a:lnTo>
                    <a:pt x="357" y="757"/>
                  </a:lnTo>
                  <a:lnTo>
                    <a:pt x="299" y="763"/>
                  </a:lnTo>
                  <a:lnTo>
                    <a:pt x="237" y="766"/>
                  </a:lnTo>
                  <a:lnTo>
                    <a:pt x="181" y="764"/>
                  </a:lnTo>
                  <a:lnTo>
                    <a:pt x="133" y="760"/>
                  </a:lnTo>
                  <a:lnTo>
                    <a:pt x="93" y="755"/>
                  </a:lnTo>
                  <a:lnTo>
                    <a:pt x="59" y="749"/>
                  </a:lnTo>
                  <a:lnTo>
                    <a:pt x="34" y="741"/>
                  </a:lnTo>
                  <a:lnTo>
                    <a:pt x="16" y="736"/>
                  </a:lnTo>
                  <a:lnTo>
                    <a:pt x="3" y="732"/>
                  </a:lnTo>
                  <a:lnTo>
                    <a:pt x="0" y="730"/>
                  </a:lnTo>
                  <a:lnTo>
                    <a:pt x="0" y="31"/>
                  </a:lnTo>
                  <a:lnTo>
                    <a:pt x="5" y="29"/>
                  </a:lnTo>
                  <a:lnTo>
                    <a:pt x="16" y="26"/>
                  </a:lnTo>
                  <a:lnTo>
                    <a:pt x="36" y="21"/>
                  </a:lnTo>
                  <a:lnTo>
                    <a:pt x="60" y="15"/>
                  </a:lnTo>
                  <a:lnTo>
                    <a:pt x="95" y="11"/>
                  </a:lnTo>
                  <a:lnTo>
                    <a:pt x="133" y="4"/>
                  </a:lnTo>
                  <a:lnTo>
                    <a:pt x="178" y="1"/>
                  </a:lnTo>
                  <a:lnTo>
                    <a:pt x="230" y="0"/>
                  </a:lnTo>
                  <a:close/>
                </a:path>
              </a:pathLst>
            </a:custGeom>
            <a:gradFill>
              <a:gsLst>
                <a:gs pos="8000">
                  <a:srgbClr val="E758FB"/>
                </a:gs>
                <a:gs pos="49025">
                  <a:srgbClr val="BEC4FE"/>
                </a:gs>
                <a:gs pos="83000">
                  <a:srgbClr val="C4E6FF"/>
                </a:gs>
              </a:gsLst>
              <a:lin ang="198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6" name="Freeform 7"/>
            <p:cNvSpPr>
              <a:spLocks noEditPoints="1"/>
            </p:cNvSpPr>
            <p:nvPr/>
          </p:nvSpPr>
          <p:spPr bwMode="auto">
            <a:xfrm>
              <a:off x="6940484" y="2953385"/>
              <a:ext cx="855663" cy="911225"/>
            </a:xfrm>
            <a:custGeom>
              <a:avLst/>
              <a:gdLst>
                <a:gd name="T0" fmla="*/ 242 w 539"/>
                <a:gd name="T1" fmla="*/ 119 h 574"/>
                <a:gd name="T2" fmla="*/ 199 w 539"/>
                <a:gd name="T3" fmla="*/ 142 h 574"/>
                <a:gd name="T4" fmla="*/ 171 w 539"/>
                <a:gd name="T5" fmla="*/ 185 h 574"/>
                <a:gd name="T6" fmla="*/ 159 w 539"/>
                <a:gd name="T7" fmla="*/ 249 h 574"/>
                <a:gd name="T8" fmla="*/ 159 w 539"/>
                <a:gd name="T9" fmla="*/ 325 h 574"/>
                <a:gd name="T10" fmla="*/ 171 w 539"/>
                <a:gd name="T11" fmla="*/ 389 h 574"/>
                <a:gd name="T12" fmla="*/ 199 w 539"/>
                <a:gd name="T13" fmla="*/ 434 h 574"/>
                <a:gd name="T14" fmla="*/ 242 w 539"/>
                <a:gd name="T15" fmla="*/ 456 h 574"/>
                <a:gd name="T16" fmla="*/ 297 w 539"/>
                <a:gd name="T17" fmla="*/ 456 h 574"/>
                <a:gd name="T18" fmla="*/ 340 w 539"/>
                <a:gd name="T19" fmla="*/ 434 h 574"/>
                <a:gd name="T20" fmla="*/ 367 w 539"/>
                <a:gd name="T21" fmla="*/ 389 h 574"/>
                <a:gd name="T22" fmla="*/ 380 w 539"/>
                <a:gd name="T23" fmla="*/ 325 h 574"/>
                <a:gd name="T24" fmla="*/ 380 w 539"/>
                <a:gd name="T25" fmla="*/ 249 h 574"/>
                <a:gd name="T26" fmla="*/ 367 w 539"/>
                <a:gd name="T27" fmla="*/ 185 h 574"/>
                <a:gd name="T28" fmla="*/ 340 w 539"/>
                <a:gd name="T29" fmla="*/ 142 h 574"/>
                <a:gd name="T30" fmla="*/ 297 w 539"/>
                <a:gd name="T31" fmla="*/ 119 h 574"/>
                <a:gd name="T32" fmla="*/ 269 w 539"/>
                <a:gd name="T33" fmla="*/ 0 h 574"/>
                <a:gd name="T34" fmla="*/ 362 w 539"/>
                <a:gd name="T35" fmla="*/ 13 h 574"/>
                <a:gd name="T36" fmla="*/ 436 w 539"/>
                <a:gd name="T37" fmla="*/ 47 h 574"/>
                <a:gd name="T38" fmla="*/ 492 w 539"/>
                <a:gd name="T39" fmla="*/ 103 h 574"/>
                <a:gd name="T40" fmla="*/ 526 w 539"/>
                <a:gd name="T41" fmla="*/ 184 h 574"/>
                <a:gd name="T42" fmla="*/ 539 w 539"/>
                <a:gd name="T43" fmla="*/ 288 h 574"/>
                <a:gd name="T44" fmla="*/ 526 w 539"/>
                <a:gd name="T45" fmla="*/ 391 h 574"/>
                <a:gd name="T46" fmla="*/ 492 w 539"/>
                <a:gd name="T47" fmla="*/ 471 h 574"/>
                <a:gd name="T48" fmla="*/ 436 w 539"/>
                <a:gd name="T49" fmla="*/ 529 h 574"/>
                <a:gd name="T50" fmla="*/ 362 w 539"/>
                <a:gd name="T51" fmla="*/ 563 h 574"/>
                <a:gd name="T52" fmla="*/ 269 w 539"/>
                <a:gd name="T53" fmla="*/ 574 h 574"/>
                <a:gd name="T54" fmla="*/ 177 w 539"/>
                <a:gd name="T55" fmla="*/ 563 h 574"/>
                <a:gd name="T56" fmla="*/ 103 w 539"/>
                <a:gd name="T57" fmla="*/ 529 h 574"/>
                <a:gd name="T58" fmla="*/ 47 w 539"/>
                <a:gd name="T59" fmla="*/ 471 h 574"/>
                <a:gd name="T60" fmla="*/ 13 w 539"/>
                <a:gd name="T61" fmla="*/ 391 h 574"/>
                <a:gd name="T62" fmla="*/ 0 w 539"/>
                <a:gd name="T63" fmla="*/ 288 h 574"/>
                <a:gd name="T64" fmla="*/ 13 w 539"/>
                <a:gd name="T65" fmla="*/ 184 h 574"/>
                <a:gd name="T66" fmla="*/ 47 w 539"/>
                <a:gd name="T67" fmla="*/ 103 h 574"/>
                <a:gd name="T68" fmla="*/ 103 w 539"/>
                <a:gd name="T69" fmla="*/ 47 h 574"/>
                <a:gd name="T70" fmla="*/ 177 w 539"/>
                <a:gd name="T71" fmla="*/ 13 h 574"/>
                <a:gd name="T72" fmla="*/ 269 w 539"/>
                <a:gd name="T73"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9" h="574">
                  <a:moveTo>
                    <a:pt x="269" y="115"/>
                  </a:moveTo>
                  <a:lnTo>
                    <a:pt x="242" y="119"/>
                  </a:lnTo>
                  <a:lnTo>
                    <a:pt x="219" y="128"/>
                  </a:lnTo>
                  <a:lnTo>
                    <a:pt x="199" y="142"/>
                  </a:lnTo>
                  <a:lnTo>
                    <a:pt x="184" y="161"/>
                  </a:lnTo>
                  <a:lnTo>
                    <a:pt x="171" y="185"/>
                  </a:lnTo>
                  <a:lnTo>
                    <a:pt x="163" y="215"/>
                  </a:lnTo>
                  <a:lnTo>
                    <a:pt x="159" y="249"/>
                  </a:lnTo>
                  <a:lnTo>
                    <a:pt x="157" y="288"/>
                  </a:lnTo>
                  <a:lnTo>
                    <a:pt x="159" y="325"/>
                  </a:lnTo>
                  <a:lnTo>
                    <a:pt x="163" y="360"/>
                  </a:lnTo>
                  <a:lnTo>
                    <a:pt x="171" y="389"/>
                  </a:lnTo>
                  <a:lnTo>
                    <a:pt x="184" y="414"/>
                  </a:lnTo>
                  <a:lnTo>
                    <a:pt x="199" y="434"/>
                  </a:lnTo>
                  <a:lnTo>
                    <a:pt x="219" y="448"/>
                  </a:lnTo>
                  <a:lnTo>
                    <a:pt x="242" y="456"/>
                  </a:lnTo>
                  <a:lnTo>
                    <a:pt x="269" y="459"/>
                  </a:lnTo>
                  <a:lnTo>
                    <a:pt x="297" y="456"/>
                  </a:lnTo>
                  <a:lnTo>
                    <a:pt x="320" y="448"/>
                  </a:lnTo>
                  <a:lnTo>
                    <a:pt x="340" y="434"/>
                  </a:lnTo>
                  <a:lnTo>
                    <a:pt x="356" y="414"/>
                  </a:lnTo>
                  <a:lnTo>
                    <a:pt x="367" y="389"/>
                  </a:lnTo>
                  <a:lnTo>
                    <a:pt x="376" y="360"/>
                  </a:lnTo>
                  <a:lnTo>
                    <a:pt x="380" y="325"/>
                  </a:lnTo>
                  <a:lnTo>
                    <a:pt x="382" y="288"/>
                  </a:lnTo>
                  <a:lnTo>
                    <a:pt x="380" y="249"/>
                  </a:lnTo>
                  <a:lnTo>
                    <a:pt x="376" y="215"/>
                  </a:lnTo>
                  <a:lnTo>
                    <a:pt x="367" y="185"/>
                  </a:lnTo>
                  <a:lnTo>
                    <a:pt x="356" y="161"/>
                  </a:lnTo>
                  <a:lnTo>
                    <a:pt x="340" y="142"/>
                  </a:lnTo>
                  <a:lnTo>
                    <a:pt x="320" y="128"/>
                  </a:lnTo>
                  <a:lnTo>
                    <a:pt x="297" y="119"/>
                  </a:lnTo>
                  <a:lnTo>
                    <a:pt x="269" y="115"/>
                  </a:lnTo>
                  <a:close/>
                  <a:moveTo>
                    <a:pt x="269" y="0"/>
                  </a:moveTo>
                  <a:lnTo>
                    <a:pt x="317" y="4"/>
                  </a:lnTo>
                  <a:lnTo>
                    <a:pt x="362" y="13"/>
                  </a:lnTo>
                  <a:lnTo>
                    <a:pt x="401" y="27"/>
                  </a:lnTo>
                  <a:lnTo>
                    <a:pt x="436" y="47"/>
                  </a:lnTo>
                  <a:lnTo>
                    <a:pt x="467" y="72"/>
                  </a:lnTo>
                  <a:lnTo>
                    <a:pt x="492" y="103"/>
                  </a:lnTo>
                  <a:lnTo>
                    <a:pt x="512" y="140"/>
                  </a:lnTo>
                  <a:lnTo>
                    <a:pt x="526" y="184"/>
                  </a:lnTo>
                  <a:lnTo>
                    <a:pt x="536" y="234"/>
                  </a:lnTo>
                  <a:lnTo>
                    <a:pt x="539" y="288"/>
                  </a:lnTo>
                  <a:lnTo>
                    <a:pt x="536" y="342"/>
                  </a:lnTo>
                  <a:lnTo>
                    <a:pt x="526" y="391"/>
                  </a:lnTo>
                  <a:lnTo>
                    <a:pt x="512" y="434"/>
                  </a:lnTo>
                  <a:lnTo>
                    <a:pt x="492" y="471"/>
                  </a:lnTo>
                  <a:lnTo>
                    <a:pt x="467" y="503"/>
                  </a:lnTo>
                  <a:lnTo>
                    <a:pt x="436" y="529"/>
                  </a:lnTo>
                  <a:lnTo>
                    <a:pt x="401" y="549"/>
                  </a:lnTo>
                  <a:lnTo>
                    <a:pt x="362" y="563"/>
                  </a:lnTo>
                  <a:lnTo>
                    <a:pt x="317" y="571"/>
                  </a:lnTo>
                  <a:lnTo>
                    <a:pt x="269" y="574"/>
                  </a:lnTo>
                  <a:lnTo>
                    <a:pt x="221" y="571"/>
                  </a:lnTo>
                  <a:lnTo>
                    <a:pt x="177" y="563"/>
                  </a:lnTo>
                  <a:lnTo>
                    <a:pt x="137" y="549"/>
                  </a:lnTo>
                  <a:lnTo>
                    <a:pt x="103" y="529"/>
                  </a:lnTo>
                  <a:lnTo>
                    <a:pt x="72" y="503"/>
                  </a:lnTo>
                  <a:lnTo>
                    <a:pt x="47" y="471"/>
                  </a:lnTo>
                  <a:lnTo>
                    <a:pt x="27" y="434"/>
                  </a:lnTo>
                  <a:lnTo>
                    <a:pt x="13" y="391"/>
                  </a:lnTo>
                  <a:lnTo>
                    <a:pt x="4" y="342"/>
                  </a:lnTo>
                  <a:lnTo>
                    <a:pt x="0" y="288"/>
                  </a:lnTo>
                  <a:lnTo>
                    <a:pt x="4" y="234"/>
                  </a:lnTo>
                  <a:lnTo>
                    <a:pt x="13" y="184"/>
                  </a:lnTo>
                  <a:lnTo>
                    <a:pt x="27" y="140"/>
                  </a:lnTo>
                  <a:lnTo>
                    <a:pt x="47" y="103"/>
                  </a:lnTo>
                  <a:lnTo>
                    <a:pt x="72" y="72"/>
                  </a:lnTo>
                  <a:lnTo>
                    <a:pt x="103" y="47"/>
                  </a:lnTo>
                  <a:lnTo>
                    <a:pt x="137" y="27"/>
                  </a:lnTo>
                  <a:lnTo>
                    <a:pt x="177" y="13"/>
                  </a:lnTo>
                  <a:lnTo>
                    <a:pt x="221" y="4"/>
                  </a:lnTo>
                  <a:lnTo>
                    <a:pt x="269" y="0"/>
                  </a:lnTo>
                  <a:close/>
                </a:path>
              </a:pathLst>
            </a:custGeom>
            <a:solidFill>
              <a:schemeClr val="tx2">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7" name="Freeform 8"/>
            <p:cNvSpPr>
              <a:spLocks/>
            </p:cNvSpPr>
            <p:nvPr/>
          </p:nvSpPr>
          <p:spPr bwMode="auto">
            <a:xfrm>
              <a:off x="8826434" y="2953385"/>
              <a:ext cx="717550" cy="911225"/>
            </a:xfrm>
            <a:custGeom>
              <a:avLst/>
              <a:gdLst>
                <a:gd name="T0" fmla="*/ 280 w 452"/>
                <a:gd name="T1" fmla="*/ 4 h 574"/>
                <a:gd name="T2" fmla="*/ 354 w 452"/>
                <a:gd name="T3" fmla="*/ 19 h 574"/>
                <a:gd name="T4" fmla="*/ 405 w 452"/>
                <a:gd name="T5" fmla="*/ 38 h 574"/>
                <a:gd name="T6" fmla="*/ 422 w 452"/>
                <a:gd name="T7" fmla="*/ 75 h 574"/>
                <a:gd name="T8" fmla="*/ 405 w 452"/>
                <a:gd name="T9" fmla="*/ 122 h 574"/>
                <a:gd name="T10" fmla="*/ 374 w 452"/>
                <a:gd name="T11" fmla="*/ 147 h 574"/>
                <a:gd name="T12" fmla="*/ 318 w 452"/>
                <a:gd name="T13" fmla="*/ 126 h 574"/>
                <a:gd name="T14" fmla="*/ 246 w 452"/>
                <a:gd name="T15" fmla="*/ 115 h 574"/>
                <a:gd name="T16" fmla="*/ 199 w 452"/>
                <a:gd name="T17" fmla="*/ 125 h 574"/>
                <a:gd name="T18" fmla="*/ 174 w 452"/>
                <a:gd name="T19" fmla="*/ 148 h 574"/>
                <a:gd name="T20" fmla="*/ 176 w 452"/>
                <a:gd name="T21" fmla="*/ 182 h 574"/>
                <a:gd name="T22" fmla="*/ 207 w 452"/>
                <a:gd name="T23" fmla="*/ 207 h 574"/>
                <a:gd name="T24" fmla="*/ 331 w 452"/>
                <a:gd name="T25" fmla="*/ 249 h 574"/>
                <a:gd name="T26" fmla="*/ 384 w 452"/>
                <a:gd name="T27" fmla="*/ 272 h 574"/>
                <a:gd name="T28" fmla="*/ 425 w 452"/>
                <a:gd name="T29" fmla="*/ 308 h 574"/>
                <a:gd name="T30" fmla="*/ 449 w 452"/>
                <a:gd name="T31" fmla="*/ 363 h 574"/>
                <a:gd name="T32" fmla="*/ 449 w 452"/>
                <a:gd name="T33" fmla="*/ 433 h 574"/>
                <a:gd name="T34" fmla="*/ 425 w 452"/>
                <a:gd name="T35" fmla="*/ 495 h 574"/>
                <a:gd name="T36" fmla="*/ 377 w 452"/>
                <a:gd name="T37" fmla="*/ 538 h 574"/>
                <a:gd name="T38" fmla="*/ 308 w 452"/>
                <a:gd name="T39" fmla="*/ 565 h 574"/>
                <a:gd name="T40" fmla="*/ 216 w 452"/>
                <a:gd name="T41" fmla="*/ 574 h 574"/>
                <a:gd name="T42" fmla="*/ 128 w 452"/>
                <a:gd name="T43" fmla="*/ 566 h 574"/>
                <a:gd name="T44" fmla="*/ 63 w 452"/>
                <a:gd name="T45" fmla="*/ 548 h 574"/>
                <a:gd name="T46" fmla="*/ 18 w 452"/>
                <a:gd name="T47" fmla="*/ 524 h 574"/>
                <a:gd name="T48" fmla="*/ 0 w 452"/>
                <a:gd name="T49" fmla="*/ 485 h 574"/>
                <a:gd name="T50" fmla="*/ 16 w 452"/>
                <a:gd name="T51" fmla="*/ 439 h 574"/>
                <a:gd name="T52" fmla="*/ 50 w 452"/>
                <a:gd name="T53" fmla="*/ 406 h 574"/>
                <a:gd name="T54" fmla="*/ 92 w 452"/>
                <a:gd name="T55" fmla="*/ 428 h 574"/>
                <a:gd name="T56" fmla="*/ 154 w 452"/>
                <a:gd name="T57" fmla="*/ 450 h 574"/>
                <a:gd name="T58" fmla="*/ 221 w 452"/>
                <a:gd name="T59" fmla="*/ 459 h 574"/>
                <a:gd name="T60" fmla="*/ 246 w 452"/>
                <a:gd name="T61" fmla="*/ 457 h 574"/>
                <a:gd name="T62" fmla="*/ 273 w 452"/>
                <a:gd name="T63" fmla="*/ 448 h 574"/>
                <a:gd name="T64" fmla="*/ 294 w 452"/>
                <a:gd name="T65" fmla="*/ 426 h 574"/>
                <a:gd name="T66" fmla="*/ 294 w 452"/>
                <a:gd name="T67" fmla="*/ 392 h 574"/>
                <a:gd name="T68" fmla="*/ 270 w 452"/>
                <a:gd name="T69" fmla="*/ 367 h 574"/>
                <a:gd name="T70" fmla="*/ 232 w 452"/>
                <a:gd name="T71" fmla="*/ 350 h 574"/>
                <a:gd name="T72" fmla="*/ 100 w 452"/>
                <a:gd name="T73" fmla="*/ 304 h 574"/>
                <a:gd name="T74" fmla="*/ 55 w 452"/>
                <a:gd name="T75" fmla="*/ 274 h 574"/>
                <a:gd name="T76" fmla="*/ 25 w 452"/>
                <a:gd name="T77" fmla="*/ 232 h 574"/>
                <a:gd name="T78" fmla="*/ 14 w 452"/>
                <a:gd name="T79" fmla="*/ 173 h 574"/>
                <a:gd name="T80" fmla="*/ 28 w 452"/>
                <a:gd name="T81" fmla="*/ 106 h 574"/>
                <a:gd name="T82" fmla="*/ 64 w 452"/>
                <a:gd name="T83" fmla="*/ 56 h 574"/>
                <a:gd name="T84" fmla="*/ 121 w 452"/>
                <a:gd name="T85" fmla="*/ 21 h 574"/>
                <a:gd name="T86" fmla="*/ 194 w 452"/>
                <a:gd name="T8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2" h="574">
                  <a:moveTo>
                    <a:pt x="235" y="0"/>
                  </a:moveTo>
                  <a:lnTo>
                    <a:pt x="280" y="4"/>
                  </a:lnTo>
                  <a:lnTo>
                    <a:pt x="320" y="10"/>
                  </a:lnTo>
                  <a:lnTo>
                    <a:pt x="354" y="19"/>
                  </a:lnTo>
                  <a:lnTo>
                    <a:pt x="382" y="28"/>
                  </a:lnTo>
                  <a:lnTo>
                    <a:pt x="405" y="38"/>
                  </a:lnTo>
                  <a:lnTo>
                    <a:pt x="422" y="46"/>
                  </a:lnTo>
                  <a:lnTo>
                    <a:pt x="422" y="75"/>
                  </a:lnTo>
                  <a:lnTo>
                    <a:pt x="416" y="100"/>
                  </a:lnTo>
                  <a:lnTo>
                    <a:pt x="405" y="122"/>
                  </a:lnTo>
                  <a:lnTo>
                    <a:pt x="391" y="137"/>
                  </a:lnTo>
                  <a:lnTo>
                    <a:pt x="374" y="147"/>
                  </a:lnTo>
                  <a:lnTo>
                    <a:pt x="349" y="136"/>
                  </a:lnTo>
                  <a:lnTo>
                    <a:pt x="318" y="126"/>
                  </a:lnTo>
                  <a:lnTo>
                    <a:pt x="284" y="119"/>
                  </a:lnTo>
                  <a:lnTo>
                    <a:pt x="246" y="115"/>
                  </a:lnTo>
                  <a:lnTo>
                    <a:pt x="219" y="119"/>
                  </a:lnTo>
                  <a:lnTo>
                    <a:pt x="199" y="125"/>
                  </a:lnTo>
                  <a:lnTo>
                    <a:pt x="183" y="136"/>
                  </a:lnTo>
                  <a:lnTo>
                    <a:pt x="174" y="148"/>
                  </a:lnTo>
                  <a:lnTo>
                    <a:pt x="171" y="165"/>
                  </a:lnTo>
                  <a:lnTo>
                    <a:pt x="176" y="182"/>
                  </a:lnTo>
                  <a:lnTo>
                    <a:pt x="187" y="196"/>
                  </a:lnTo>
                  <a:lnTo>
                    <a:pt x="207" y="207"/>
                  </a:lnTo>
                  <a:lnTo>
                    <a:pt x="235" y="218"/>
                  </a:lnTo>
                  <a:lnTo>
                    <a:pt x="331" y="249"/>
                  </a:lnTo>
                  <a:lnTo>
                    <a:pt x="359" y="260"/>
                  </a:lnTo>
                  <a:lnTo>
                    <a:pt x="384" y="272"/>
                  </a:lnTo>
                  <a:lnTo>
                    <a:pt x="407" y="288"/>
                  </a:lnTo>
                  <a:lnTo>
                    <a:pt x="425" y="308"/>
                  </a:lnTo>
                  <a:lnTo>
                    <a:pt x="439" y="333"/>
                  </a:lnTo>
                  <a:lnTo>
                    <a:pt x="449" y="363"/>
                  </a:lnTo>
                  <a:lnTo>
                    <a:pt x="452" y="395"/>
                  </a:lnTo>
                  <a:lnTo>
                    <a:pt x="449" y="433"/>
                  </a:lnTo>
                  <a:lnTo>
                    <a:pt x="439" y="465"/>
                  </a:lnTo>
                  <a:lnTo>
                    <a:pt x="425" y="495"/>
                  </a:lnTo>
                  <a:lnTo>
                    <a:pt x="404" y="518"/>
                  </a:lnTo>
                  <a:lnTo>
                    <a:pt x="377" y="538"/>
                  </a:lnTo>
                  <a:lnTo>
                    <a:pt x="345" y="554"/>
                  </a:lnTo>
                  <a:lnTo>
                    <a:pt x="308" y="565"/>
                  </a:lnTo>
                  <a:lnTo>
                    <a:pt x="264" y="572"/>
                  </a:lnTo>
                  <a:lnTo>
                    <a:pt x="216" y="574"/>
                  </a:lnTo>
                  <a:lnTo>
                    <a:pt x="170" y="572"/>
                  </a:lnTo>
                  <a:lnTo>
                    <a:pt x="128" y="566"/>
                  </a:lnTo>
                  <a:lnTo>
                    <a:pt x="92" y="558"/>
                  </a:lnTo>
                  <a:lnTo>
                    <a:pt x="63" y="548"/>
                  </a:lnTo>
                  <a:lnTo>
                    <a:pt x="38" y="535"/>
                  </a:lnTo>
                  <a:lnTo>
                    <a:pt x="18" y="524"/>
                  </a:lnTo>
                  <a:lnTo>
                    <a:pt x="4" y="512"/>
                  </a:lnTo>
                  <a:lnTo>
                    <a:pt x="0" y="485"/>
                  </a:lnTo>
                  <a:lnTo>
                    <a:pt x="5" y="461"/>
                  </a:lnTo>
                  <a:lnTo>
                    <a:pt x="16" y="439"/>
                  </a:lnTo>
                  <a:lnTo>
                    <a:pt x="32" y="419"/>
                  </a:lnTo>
                  <a:lnTo>
                    <a:pt x="50" y="406"/>
                  </a:lnTo>
                  <a:lnTo>
                    <a:pt x="67" y="417"/>
                  </a:lnTo>
                  <a:lnTo>
                    <a:pt x="92" y="428"/>
                  </a:lnTo>
                  <a:lnTo>
                    <a:pt x="121" y="440"/>
                  </a:lnTo>
                  <a:lnTo>
                    <a:pt x="154" y="450"/>
                  </a:lnTo>
                  <a:lnTo>
                    <a:pt x="188" y="456"/>
                  </a:lnTo>
                  <a:lnTo>
                    <a:pt x="221" y="459"/>
                  </a:lnTo>
                  <a:lnTo>
                    <a:pt x="233" y="459"/>
                  </a:lnTo>
                  <a:lnTo>
                    <a:pt x="246" y="457"/>
                  </a:lnTo>
                  <a:lnTo>
                    <a:pt x="261" y="454"/>
                  </a:lnTo>
                  <a:lnTo>
                    <a:pt x="273" y="448"/>
                  </a:lnTo>
                  <a:lnTo>
                    <a:pt x="286" y="439"/>
                  </a:lnTo>
                  <a:lnTo>
                    <a:pt x="294" y="426"/>
                  </a:lnTo>
                  <a:lnTo>
                    <a:pt x="297" y="409"/>
                  </a:lnTo>
                  <a:lnTo>
                    <a:pt x="294" y="392"/>
                  </a:lnTo>
                  <a:lnTo>
                    <a:pt x="284" y="378"/>
                  </a:lnTo>
                  <a:lnTo>
                    <a:pt x="270" y="367"/>
                  </a:lnTo>
                  <a:lnTo>
                    <a:pt x="253" y="358"/>
                  </a:lnTo>
                  <a:lnTo>
                    <a:pt x="232" y="350"/>
                  </a:lnTo>
                  <a:lnTo>
                    <a:pt x="128" y="316"/>
                  </a:lnTo>
                  <a:lnTo>
                    <a:pt x="100" y="304"/>
                  </a:lnTo>
                  <a:lnTo>
                    <a:pt x="75" y="291"/>
                  </a:lnTo>
                  <a:lnTo>
                    <a:pt x="55" y="274"/>
                  </a:lnTo>
                  <a:lnTo>
                    <a:pt x="38" y="255"/>
                  </a:lnTo>
                  <a:lnTo>
                    <a:pt x="25" y="232"/>
                  </a:lnTo>
                  <a:lnTo>
                    <a:pt x="18" y="204"/>
                  </a:lnTo>
                  <a:lnTo>
                    <a:pt x="14" y="173"/>
                  </a:lnTo>
                  <a:lnTo>
                    <a:pt x="18" y="137"/>
                  </a:lnTo>
                  <a:lnTo>
                    <a:pt x="28" y="106"/>
                  </a:lnTo>
                  <a:lnTo>
                    <a:pt x="44" y="80"/>
                  </a:lnTo>
                  <a:lnTo>
                    <a:pt x="64" y="56"/>
                  </a:lnTo>
                  <a:lnTo>
                    <a:pt x="90" y="36"/>
                  </a:lnTo>
                  <a:lnTo>
                    <a:pt x="121" y="21"/>
                  </a:lnTo>
                  <a:lnTo>
                    <a:pt x="156" y="10"/>
                  </a:lnTo>
                  <a:lnTo>
                    <a:pt x="194" y="4"/>
                  </a:lnTo>
                  <a:lnTo>
                    <a:pt x="235" y="0"/>
                  </a:lnTo>
                  <a:close/>
                </a:path>
              </a:pathLst>
            </a:custGeom>
            <a:solidFill>
              <a:schemeClr val="tx2">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8" name="Freeform 9"/>
            <p:cNvSpPr>
              <a:spLocks noEditPoints="1"/>
            </p:cNvSpPr>
            <p:nvPr/>
          </p:nvSpPr>
          <p:spPr bwMode="auto">
            <a:xfrm>
              <a:off x="9605897" y="2953385"/>
              <a:ext cx="800100" cy="911225"/>
            </a:xfrm>
            <a:custGeom>
              <a:avLst/>
              <a:gdLst>
                <a:gd name="T0" fmla="*/ 229 w 504"/>
                <a:gd name="T1" fmla="*/ 119 h 574"/>
                <a:gd name="T2" fmla="*/ 189 w 504"/>
                <a:gd name="T3" fmla="*/ 142 h 574"/>
                <a:gd name="T4" fmla="*/ 164 w 504"/>
                <a:gd name="T5" fmla="*/ 184 h 574"/>
                <a:gd name="T6" fmla="*/ 156 w 504"/>
                <a:gd name="T7" fmla="*/ 246 h 574"/>
                <a:gd name="T8" fmla="*/ 344 w 504"/>
                <a:gd name="T9" fmla="*/ 215 h 574"/>
                <a:gd name="T10" fmla="*/ 331 w 504"/>
                <a:gd name="T11" fmla="*/ 164 h 574"/>
                <a:gd name="T12" fmla="*/ 304 w 504"/>
                <a:gd name="T13" fmla="*/ 128 h 574"/>
                <a:gd name="T14" fmla="*/ 255 w 504"/>
                <a:gd name="T15" fmla="*/ 115 h 574"/>
                <a:gd name="T16" fmla="*/ 313 w 504"/>
                <a:gd name="T17" fmla="*/ 4 h 574"/>
                <a:gd name="T18" fmla="*/ 387 w 504"/>
                <a:gd name="T19" fmla="*/ 27 h 574"/>
                <a:gd name="T20" fmla="*/ 445 w 504"/>
                <a:gd name="T21" fmla="*/ 70 h 574"/>
                <a:gd name="T22" fmla="*/ 482 w 504"/>
                <a:gd name="T23" fmla="*/ 134 h 574"/>
                <a:gd name="T24" fmla="*/ 501 w 504"/>
                <a:gd name="T25" fmla="*/ 220 h 574"/>
                <a:gd name="T26" fmla="*/ 504 w 504"/>
                <a:gd name="T27" fmla="*/ 335 h 574"/>
                <a:gd name="T28" fmla="*/ 159 w 504"/>
                <a:gd name="T29" fmla="*/ 364 h 574"/>
                <a:gd name="T30" fmla="*/ 183 w 504"/>
                <a:gd name="T31" fmla="*/ 414 h 574"/>
                <a:gd name="T32" fmla="*/ 223 w 504"/>
                <a:gd name="T33" fmla="*/ 447 h 574"/>
                <a:gd name="T34" fmla="*/ 279 w 504"/>
                <a:gd name="T35" fmla="*/ 459 h 574"/>
                <a:gd name="T36" fmla="*/ 338 w 504"/>
                <a:gd name="T37" fmla="*/ 451 h 574"/>
                <a:gd name="T38" fmla="*/ 387 w 504"/>
                <a:gd name="T39" fmla="*/ 436 h 574"/>
                <a:gd name="T40" fmla="*/ 421 w 504"/>
                <a:gd name="T41" fmla="*/ 420 h 574"/>
                <a:gd name="T42" fmla="*/ 434 w 504"/>
                <a:gd name="T43" fmla="*/ 412 h 574"/>
                <a:gd name="T44" fmla="*/ 462 w 504"/>
                <a:gd name="T45" fmla="*/ 439 h 574"/>
                <a:gd name="T46" fmla="*/ 476 w 504"/>
                <a:gd name="T47" fmla="*/ 478 h 574"/>
                <a:gd name="T48" fmla="*/ 468 w 504"/>
                <a:gd name="T49" fmla="*/ 518 h 574"/>
                <a:gd name="T50" fmla="*/ 456 w 504"/>
                <a:gd name="T51" fmla="*/ 527 h 574"/>
                <a:gd name="T52" fmla="*/ 417 w 504"/>
                <a:gd name="T53" fmla="*/ 546 h 574"/>
                <a:gd name="T54" fmla="*/ 356 w 504"/>
                <a:gd name="T55" fmla="*/ 565 h 574"/>
                <a:gd name="T56" fmla="*/ 271 w 504"/>
                <a:gd name="T57" fmla="*/ 574 h 574"/>
                <a:gd name="T58" fmla="*/ 178 w 504"/>
                <a:gd name="T59" fmla="*/ 562 h 574"/>
                <a:gd name="T60" fmla="*/ 102 w 504"/>
                <a:gd name="T61" fmla="*/ 527 h 574"/>
                <a:gd name="T62" fmla="*/ 46 w 504"/>
                <a:gd name="T63" fmla="*/ 470 h 574"/>
                <a:gd name="T64" fmla="*/ 10 w 504"/>
                <a:gd name="T65" fmla="*/ 391 h 574"/>
                <a:gd name="T66" fmla="*/ 0 w 504"/>
                <a:gd name="T67" fmla="*/ 290 h 574"/>
                <a:gd name="T68" fmla="*/ 10 w 504"/>
                <a:gd name="T69" fmla="*/ 193 h 574"/>
                <a:gd name="T70" fmla="*/ 41 w 504"/>
                <a:gd name="T71" fmla="*/ 117 h 574"/>
                <a:gd name="T72" fmla="*/ 90 w 504"/>
                <a:gd name="T73" fmla="*/ 60 h 574"/>
                <a:gd name="T74" fmla="*/ 152 w 504"/>
                <a:gd name="T75" fmla="*/ 22 h 574"/>
                <a:gd name="T76" fmla="*/ 228 w 504"/>
                <a:gd name="T7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4" h="574">
                  <a:moveTo>
                    <a:pt x="255" y="115"/>
                  </a:moveTo>
                  <a:lnTo>
                    <a:pt x="229" y="119"/>
                  </a:lnTo>
                  <a:lnTo>
                    <a:pt x="207" y="128"/>
                  </a:lnTo>
                  <a:lnTo>
                    <a:pt x="189" y="142"/>
                  </a:lnTo>
                  <a:lnTo>
                    <a:pt x="175" y="161"/>
                  </a:lnTo>
                  <a:lnTo>
                    <a:pt x="164" y="184"/>
                  </a:lnTo>
                  <a:lnTo>
                    <a:pt x="158" y="213"/>
                  </a:lnTo>
                  <a:lnTo>
                    <a:pt x="156" y="246"/>
                  </a:lnTo>
                  <a:lnTo>
                    <a:pt x="345" y="246"/>
                  </a:lnTo>
                  <a:lnTo>
                    <a:pt x="344" y="215"/>
                  </a:lnTo>
                  <a:lnTo>
                    <a:pt x="339" y="187"/>
                  </a:lnTo>
                  <a:lnTo>
                    <a:pt x="331" y="164"/>
                  </a:lnTo>
                  <a:lnTo>
                    <a:pt x="319" y="143"/>
                  </a:lnTo>
                  <a:lnTo>
                    <a:pt x="304" y="128"/>
                  </a:lnTo>
                  <a:lnTo>
                    <a:pt x="282" y="119"/>
                  </a:lnTo>
                  <a:lnTo>
                    <a:pt x="255" y="115"/>
                  </a:lnTo>
                  <a:close/>
                  <a:moveTo>
                    <a:pt x="268" y="0"/>
                  </a:moveTo>
                  <a:lnTo>
                    <a:pt x="313" y="4"/>
                  </a:lnTo>
                  <a:lnTo>
                    <a:pt x="353" y="13"/>
                  </a:lnTo>
                  <a:lnTo>
                    <a:pt x="387" y="27"/>
                  </a:lnTo>
                  <a:lnTo>
                    <a:pt x="418" y="46"/>
                  </a:lnTo>
                  <a:lnTo>
                    <a:pt x="445" y="70"/>
                  </a:lnTo>
                  <a:lnTo>
                    <a:pt x="465" y="100"/>
                  </a:lnTo>
                  <a:lnTo>
                    <a:pt x="482" y="134"/>
                  </a:lnTo>
                  <a:lnTo>
                    <a:pt x="493" y="175"/>
                  </a:lnTo>
                  <a:lnTo>
                    <a:pt x="501" y="220"/>
                  </a:lnTo>
                  <a:lnTo>
                    <a:pt x="504" y="268"/>
                  </a:lnTo>
                  <a:lnTo>
                    <a:pt x="504" y="335"/>
                  </a:lnTo>
                  <a:lnTo>
                    <a:pt x="156" y="335"/>
                  </a:lnTo>
                  <a:lnTo>
                    <a:pt x="159" y="364"/>
                  </a:lnTo>
                  <a:lnTo>
                    <a:pt x="169" y="391"/>
                  </a:lnTo>
                  <a:lnTo>
                    <a:pt x="183" y="414"/>
                  </a:lnTo>
                  <a:lnTo>
                    <a:pt x="200" y="433"/>
                  </a:lnTo>
                  <a:lnTo>
                    <a:pt x="223" y="447"/>
                  </a:lnTo>
                  <a:lnTo>
                    <a:pt x="249" y="456"/>
                  </a:lnTo>
                  <a:lnTo>
                    <a:pt x="279" y="459"/>
                  </a:lnTo>
                  <a:lnTo>
                    <a:pt x="310" y="457"/>
                  </a:lnTo>
                  <a:lnTo>
                    <a:pt x="338" y="451"/>
                  </a:lnTo>
                  <a:lnTo>
                    <a:pt x="364" y="445"/>
                  </a:lnTo>
                  <a:lnTo>
                    <a:pt x="387" y="436"/>
                  </a:lnTo>
                  <a:lnTo>
                    <a:pt x="407" y="426"/>
                  </a:lnTo>
                  <a:lnTo>
                    <a:pt x="421" y="420"/>
                  </a:lnTo>
                  <a:lnTo>
                    <a:pt x="431" y="414"/>
                  </a:lnTo>
                  <a:lnTo>
                    <a:pt x="434" y="412"/>
                  </a:lnTo>
                  <a:lnTo>
                    <a:pt x="449" y="423"/>
                  </a:lnTo>
                  <a:lnTo>
                    <a:pt x="462" y="439"/>
                  </a:lnTo>
                  <a:lnTo>
                    <a:pt x="471" y="457"/>
                  </a:lnTo>
                  <a:lnTo>
                    <a:pt x="476" y="478"/>
                  </a:lnTo>
                  <a:lnTo>
                    <a:pt x="474" y="498"/>
                  </a:lnTo>
                  <a:lnTo>
                    <a:pt x="468" y="518"/>
                  </a:lnTo>
                  <a:lnTo>
                    <a:pt x="465" y="521"/>
                  </a:lnTo>
                  <a:lnTo>
                    <a:pt x="456" y="527"/>
                  </a:lnTo>
                  <a:lnTo>
                    <a:pt x="438" y="535"/>
                  </a:lnTo>
                  <a:lnTo>
                    <a:pt x="417" y="546"/>
                  </a:lnTo>
                  <a:lnTo>
                    <a:pt x="389" y="557"/>
                  </a:lnTo>
                  <a:lnTo>
                    <a:pt x="356" y="565"/>
                  </a:lnTo>
                  <a:lnTo>
                    <a:pt x="316" y="571"/>
                  </a:lnTo>
                  <a:lnTo>
                    <a:pt x="271" y="574"/>
                  </a:lnTo>
                  <a:lnTo>
                    <a:pt x="223" y="571"/>
                  </a:lnTo>
                  <a:lnTo>
                    <a:pt x="178" y="562"/>
                  </a:lnTo>
                  <a:lnTo>
                    <a:pt x="138" y="548"/>
                  </a:lnTo>
                  <a:lnTo>
                    <a:pt x="102" y="527"/>
                  </a:lnTo>
                  <a:lnTo>
                    <a:pt x="72" y="501"/>
                  </a:lnTo>
                  <a:lnTo>
                    <a:pt x="46" y="470"/>
                  </a:lnTo>
                  <a:lnTo>
                    <a:pt x="26" y="433"/>
                  </a:lnTo>
                  <a:lnTo>
                    <a:pt x="10" y="391"/>
                  </a:lnTo>
                  <a:lnTo>
                    <a:pt x="3" y="342"/>
                  </a:lnTo>
                  <a:lnTo>
                    <a:pt x="0" y="290"/>
                  </a:lnTo>
                  <a:lnTo>
                    <a:pt x="1" y="240"/>
                  </a:lnTo>
                  <a:lnTo>
                    <a:pt x="10" y="193"/>
                  </a:lnTo>
                  <a:lnTo>
                    <a:pt x="23" y="153"/>
                  </a:lnTo>
                  <a:lnTo>
                    <a:pt x="41" y="117"/>
                  </a:lnTo>
                  <a:lnTo>
                    <a:pt x="63" y="86"/>
                  </a:lnTo>
                  <a:lnTo>
                    <a:pt x="90" y="60"/>
                  </a:lnTo>
                  <a:lnTo>
                    <a:pt x="119" y="39"/>
                  </a:lnTo>
                  <a:lnTo>
                    <a:pt x="152" y="22"/>
                  </a:lnTo>
                  <a:lnTo>
                    <a:pt x="189" y="10"/>
                  </a:lnTo>
                  <a:lnTo>
                    <a:pt x="228" y="4"/>
                  </a:lnTo>
                  <a:lnTo>
                    <a:pt x="268" y="0"/>
                  </a:lnTo>
                  <a:close/>
                </a:path>
              </a:pathLst>
            </a:custGeom>
            <a:solidFill>
              <a:schemeClr val="tx2">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9" name="Freeform 10"/>
            <p:cNvSpPr>
              <a:spLocks noEditPoints="1"/>
            </p:cNvSpPr>
            <p:nvPr/>
          </p:nvSpPr>
          <p:spPr bwMode="auto">
            <a:xfrm>
              <a:off x="10380597" y="2853373"/>
              <a:ext cx="233363" cy="233363"/>
            </a:xfrm>
            <a:custGeom>
              <a:avLst/>
              <a:gdLst>
                <a:gd name="T0" fmla="*/ 68 w 147"/>
                <a:gd name="T1" fmla="*/ 45 h 147"/>
                <a:gd name="T2" fmla="*/ 62 w 147"/>
                <a:gd name="T3" fmla="*/ 45 h 147"/>
                <a:gd name="T4" fmla="*/ 62 w 147"/>
                <a:gd name="T5" fmla="*/ 70 h 147"/>
                <a:gd name="T6" fmla="*/ 85 w 147"/>
                <a:gd name="T7" fmla="*/ 67 h 147"/>
                <a:gd name="T8" fmla="*/ 87 w 147"/>
                <a:gd name="T9" fmla="*/ 53 h 147"/>
                <a:gd name="T10" fmla="*/ 82 w 147"/>
                <a:gd name="T11" fmla="*/ 46 h 147"/>
                <a:gd name="T12" fmla="*/ 73 w 147"/>
                <a:gd name="T13" fmla="*/ 43 h 147"/>
                <a:gd name="T14" fmla="*/ 85 w 147"/>
                <a:gd name="T15" fmla="*/ 34 h 147"/>
                <a:gd name="T16" fmla="*/ 101 w 147"/>
                <a:gd name="T17" fmla="*/ 46 h 147"/>
                <a:gd name="T18" fmla="*/ 101 w 147"/>
                <a:gd name="T19" fmla="*/ 63 h 147"/>
                <a:gd name="T20" fmla="*/ 96 w 147"/>
                <a:gd name="T21" fmla="*/ 74 h 147"/>
                <a:gd name="T22" fmla="*/ 84 w 147"/>
                <a:gd name="T23" fmla="*/ 81 h 147"/>
                <a:gd name="T24" fmla="*/ 104 w 147"/>
                <a:gd name="T25" fmla="*/ 112 h 147"/>
                <a:gd name="T26" fmla="*/ 98 w 147"/>
                <a:gd name="T27" fmla="*/ 113 h 147"/>
                <a:gd name="T28" fmla="*/ 92 w 147"/>
                <a:gd name="T29" fmla="*/ 112 h 147"/>
                <a:gd name="T30" fmla="*/ 70 w 147"/>
                <a:gd name="T31" fmla="*/ 84 h 147"/>
                <a:gd name="T32" fmla="*/ 65 w 147"/>
                <a:gd name="T33" fmla="*/ 82 h 147"/>
                <a:gd name="T34" fmla="*/ 62 w 147"/>
                <a:gd name="T35" fmla="*/ 110 h 147"/>
                <a:gd name="T36" fmla="*/ 59 w 147"/>
                <a:gd name="T37" fmla="*/ 112 h 147"/>
                <a:gd name="T38" fmla="*/ 54 w 147"/>
                <a:gd name="T39" fmla="*/ 113 h 147"/>
                <a:gd name="T40" fmla="*/ 50 w 147"/>
                <a:gd name="T41" fmla="*/ 112 h 147"/>
                <a:gd name="T42" fmla="*/ 47 w 147"/>
                <a:gd name="T43" fmla="*/ 110 h 147"/>
                <a:gd name="T44" fmla="*/ 48 w 147"/>
                <a:gd name="T45" fmla="*/ 35 h 147"/>
                <a:gd name="T46" fmla="*/ 54 w 147"/>
                <a:gd name="T47" fmla="*/ 34 h 147"/>
                <a:gd name="T48" fmla="*/ 65 w 147"/>
                <a:gd name="T49" fmla="*/ 32 h 147"/>
                <a:gd name="T50" fmla="*/ 73 w 147"/>
                <a:gd name="T51" fmla="*/ 12 h 147"/>
                <a:gd name="T52" fmla="*/ 37 w 147"/>
                <a:gd name="T53" fmla="*/ 25 h 147"/>
                <a:gd name="T54" fmla="*/ 16 w 147"/>
                <a:gd name="T55" fmla="*/ 54 h 147"/>
                <a:gd name="T56" fmla="*/ 16 w 147"/>
                <a:gd name="T57" fmla="*/ 93 h 147"/>
                <a:gd name="T58" fmla="*/ 37 w 147"/>
                <a:gd name="T59" fmla="*/ 123 h 147"/>
                <a:gd name="T60" fmla="*/ 73 w 147"/>
                <a:gd name="T61" fmla="*/ 133 h 147"/>
                <a:gd name="T62" fmla="*/ 109 w 147"/>
                <a:gd name="T63" fmla="*/ 123 h 147"/>
                <a:gd name="T64" fmla="*/ 130 w 147"/>
                <a:gd name="T65" fmla="*/ 93 h 147"/>
                <a:gd name="T66" fmla="*/ 130 w 147"/>
                <a:gd name="T67" fmla="*/ 54 h 147"/>
                <a:gd name="T68" fmla="*/ 109 w 147"/>
                <a:gd name="T69" fmla="*/ 25 h 147"/>
                <a:gd name="T70" fmla="*/ 73 w 147"/>
                <a:gd name="T71" fmla="*/ 12 h 147"/>
                <a:gd name="T72" fmla="*/ 96 w 147"/>
                <a:gd name="T73" fmla="*/ 3 h 147"/>
                <a:gd name="T74" fmla="*/ 133 w 147"/>
                <a:gd name="T75" fmla="*/ 29 h 147"/>
                <a:gd name="T76" fmla="*/ 147 w 147"/>
                <a:gd name="T77" fmla="*/ 73 h 147"/>
                <a:gd name="T78" fmla="*/ 133 w 147"/>
                <a:gd name="T79" fmla="*/ 118 h 147"/>
                <a:gd name="T80" fmla="*/ 96 w 147"/>
                <a:gd name="T81" fmla="*/ 144 h 147"/>
                <a:gd name="T82" fmla="*/ 50 w 147"/>
                <a:gd name="T83" fmla="*/ 144 h 147"/>
                <a:gd name="T84" fmla="*/ 14 w 147"/>
                <a:gd name="T85" fmla="*/ 118 h 147"/>
                <a:gd name="T86" fmla="*/ 0 w 147"/>
                <a:gd name="T87" fmla="*/ 73 h 147"/>
                <a:gd name="T88" fmla="*/ 14 w 147"/>
                <a:gd name="T89" fmla="*/ 29 h 147"/>
                <a:gd name="T90" fmla="*/ 50 w 147"/>
                <a:gd name="T91" fmla="*/ 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 h="147">
                  <a:moveTo>
                    <a:pt x="73" y="43"/>
                  </a:moveTo>
                  <a:lnTo>
                    <a:pt x="68" y="45"/>
                  </a:lnTo>
                  <a:lnTo>
                    <a:pt x="65" y="45"/>
                  </a:lnTo>
                  <a:lnTo>
                    <a:pt x="62" y="45"/>
                  </a:lnTo>
                  <a:lnTo>
                    <a:pt x="62" y="45"/>
                  </a:lnTo>
                  <a:lnTo>
                    <a:pt x="62" y="70"/>
                  </a:lnTo>
                  <a:lnTo>
                    <a:pt x="78" y="70"/>
                  </a:lnTo>
                  <a:lnTo>
                    <a:pt x="85" y="67"/>
                  </a:lnTo>
                  <a:lnTo>
                    <a:pt x="87" y="57"/>
                  </a:lnTo>
                  <a:lnTo>
                    <a:pt x="87" y="53"/>
                  </a:lnTo>
                  <a:lnTo>
                    <a:pt x="85" y="48"/>
                  </a:lnTo>
                  <a:lnTo>
                    <a:pt x="82" y="46"/>
                  </a:lnTo>
                  <a:lnTo>
                    <a:pt x="78" y="45"/>
                  </a:lnTo>
                  <a:lnTo>
                    <a:pt x="73" y="43"/>
                  </a:lnTo>
                  <a:close/>
                  <a:moveTo>
                    <a:pt x="71" y="32"/>
                  </a:moveTo>
                  <a:lnTo>
                    <a:pt x="85" y="34"/>
                  </a:lnTo>
                  <a:lnTo>
                    <a:pt x="95" y="39"/>
                  </a:lnTo>
                  <a:lnTo>
                    <a:pt x="101" y="46"/>
                  </a:lnTo>
                  <a:lnTo>
                    <a:pt x="102" y="57"/>
                  </a:lnTo>
                  <a:lnTo>
                    <a:pt x="101" y="63"/>
                  </a:lnTo>
                  <a:lnTo>
                    <a:pt x="99" y="70"/>
                  </a:lnTo>
                  <a:lnTo>
                    <a:pt x="96" y="74"/>
                  </a:lnTo>
                  <a:lnTo>
                    <a:pt x="90" y="77"/>
                  </a:lnTo>
                  <a:lnTo>
                    <a:pt x="84" y="81"/>
                  </a:lnTo>
                  <a:lnTo>
                    <a:pt x="107" y="112"/>
                  </a:lnTo>
                  <a:lnTo>
                    <a:pt x="104" y="112"/>
                  </a:lnTo>
                  <a:lnTo>
                    <a:pt x="101" y="113"/>
                  </a:lnTo>
                  <a:lnTo>
                    <a:pt x="98" y="113"/>
                  </a:lnTo>
                  <a:lnTo>
                    <a:pt x="95" y="113"/>
                  </a:lnTo>
                  <a:lnTo>
                    <a:pt x="92" y="112"/>
                  </a:lnTo>
                  <a:lnTo>
                    <a:pt x="71" y="85"/>
                  </a:lnTo>
                  <a:lnTo>
                    <a:pt x="70" y="84"/>
                  </a:lnTo>
                  <a:lnTo>
                    <a:pt x="68" y="82"/>
                  </a:lnTo>
                  <a:lnTo>
                    <a:pt x="65" y="82"/>
                  </a:lnTo>
                  <a:lnTo>
                    <a:pt x="62" y="82"/>
                  </a:lnTo>
                  <a:lnTo>
                    <a:pt x="62" y="110"/>
                  </a:lnTo>
                  <a:lnTo>
                    <a:pt x="61" y="112"/>
                  </a:lnTo>
                  <a:lnTo>
                    <a:pt x="59" y="112"/>
                  </a:lnTo>
                  <a:lnTo>
                    <a:pt x="57" y="112"/>
                  </a:lnTo>
                  <a:lnTo>
                    <a:pt x="54" y="113"/>
                  </a:lnTo>
                  <a:lnTo>
                    <a:pt x="51" y="112"/>
                  </a:lnTo>
                  <a:lnTo>
                    <a:pt x="50" y="112"/>
                  </a:lnTo>
                  <a:lnTo>
                    <a:pt x="47" y="112"/>
                  </a:lnTo>
                  <a:lnTo>
                    <a:pt x="47" y="110"/>
                  </a:lnTo>
                  <a:lnTo>
                    <a:pt x="47" y="35"/>
                  </a:lnTo>
                  <a:lnTo>
                    <a:pt x="48" y="35"/>
                  </a:lnTo>
                  <a:lnTo>
                    <a:pt x="50" y="35"/>
                  </a:lnTo>
                  <a:lnTo>
                    <a:pt x="54" y="34"/>
                  </a:lnTo>
                  <a:lnTo>
                    <a:pt x="59" y="32"/>
                  </a:lnTo>
                  <a:lnTo>
                    <a:pt x="65" y="32"/>
                  </a:lnTo>
                  <a:lnTo>
                    <a:pt x="71" y="32"/>
                  </a:lnTo>
                  <a:close/>
                  <a:moveTo>
                    <a:pt x="73" y="12"/>
                  </a:moveTo>
                  <a:lnTo>
                    <a:pt x="54" y="15"/>
                  </a:lnTo>
                  <a:lnTo>
                    <a:pt x="37" y="25"/>
                  </a:lnTo>
                  <a:lnTo>
                    <a:pt x="25" y="37"/>
                  </a:lnTo>
                  <a:lnTo>
                    <a:pt x="16" y="54"/>
                  </a:lnTo>
                  <a:lnTo>
                    <a:pt x="13" y="73"/>
                  </a:lnTo>
                  <a:lnTo>
                    <a:pt x="16" y="93"/>
                  </a:lnTo>
                  <a:lnTo>
                    <a:pt x="25" y="109"/>
                  </a:lnTo>
                  <a:lnTo>
                    <a:pt x="37" y="123"/>
                  </a:lnTo>
                  <a:lnTo>
                    <a:pt x="54" y="130"/>
                  </a:lnTo>
                  <a:lnTo>
                    <a:pt x="73" y="133"/>
                  </a:lnTo>
                  <a:lnTo>
                    <a:pt x="93" y="130"/>
                  </a:lnTo>
                  <a:lnTo>
                    <a:pt x="109" y="123"/>
                  </a:lnTo>
                  <a:lnTo>
                    <a:pt x="123" y="109"/>
                  </a:lnTo>
                  <a:lnTo>
                    <a:pt x="130" y="93"/>
                  </a:lnTo>
                  <a:lnTo>
                    <a:pt x="133" y="73"/>
                  </a:lnTo>
                  <a:lnTo>
                    <a:pt x="130" y="54"/>
                  </a:lnTo>
                  <a:lnTo>
                    <a:pt x="123" y="37"/>
                  </a:lnTo>
                  <a:lnTo>
                    <a:pt x="109" y="25"/>
                  </a:lnTo>
                  <a:lnTo>
                    <a:pt x="93" y="15"/>
                  </a:lnTo>
                  <a:lnTo>
                    <a:pt x="73" y="12"/>
                  </a:lnTo>
                  <a:close/>
                  <a:moveTo>
                    <a:pt x="73" y="0"/>
                  </a:moveTo>
                  <a:lnTo>
                    <a:pt x="96" y="3"/>
                  </a:lnTo>
                  <a:lnTo>
                    <a:pt x="116" y="14"/>
                  </a:lnTo>
                  <a:lnTo>
                    <a:pt x="133" y="29"/>
                  </a:lnTo>
                  <a:lnTo>
                    <a:pt x="144" y="49"/>
                  </a:lnTo>
                  <a:lnTo>
                    <a:pt x="147" y="73"/>
                  </a:lnTo>
                  <a:lnTo>
                    <a:pt x="144" y="96"/>
                  </a:lnTo>
                  <a:lnTo>
                    <a:pt x="133" y="118"/>
                  </a:lnTo>
                  <a:lnTo>
                    <a:pt x="116" y="133"/>
                  </a:lnTo>
                  <a:lnTo>
                    <a:pt x="96" y="144"/>
                  </a:lnTo>
                  <a:lnTo>
                    <a:pt x="73" y="147"/>
                  </a:lnTo>
                  <a:lnTo>
                    <a:pt x="50" y="144"/>
                  </a:lnTo>
                  <a:lnTo>
                    <a:pt x="30" y="133"/>
                  </a:lnTo>
                  <a:lnTo>
                    <a:pt x="14" y="118"/>
                  </a:lnTo>
                  <a:lnTo>
                    <a:pt x="3" y="96"/>
                  </a:lnTo>
                  <a:lnTo>
                    <a:pt x="0" y="73"/>
                  </a:lnTo>
                  <a:lnTo>
                    <a:pt x="3" y="49"/>
                  </a:lnTo>
                  <a:lnTo>
                    <a:pt x="14" y="29"/>
                  </a:lnTo>
                  <a:lnTo>
                    <a:pt x="30" y="14"/>
                  </a:lnTo>
                  <a:lnTo>
                    <a:pt x="50" y="3"/>
                  </a:lnTo>
                  <a:lnTo>
                    <a:pt x="73" y="0"/>
                  </a:lnTo>
                  <a:close/>
                </a:path>
              </a:pathLst>
            </a:custGeom>
            <a:solidFill>
              <a:schemeClr val="tx2">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0" name="Freeform 11"/>
            <p:cNvSpPr>
              <a:spLocks/>
            </p:cNvSpPr>
            <p:nvPr/>
          </p:nvSpPr>
          <p:spPr bwMode="auto">
            <a:xfrm>
              <a:off x="6054659" y="2577148"/>
              <a:ext cx="777875" cy="1287463"/>
            </a:xfrm>
            <a:custGeom>
              <a:avLst/>
              <a:gdLst>
                <a:gd name="T0" fmla="*/ 106 w 490"/>
                <a:gd name="T1" fmla="*/ 1 h 811"/>
                <a:gd name="T2" fmla="*/ 141 w 490"/>
                <a:gd name="T3" fmla="*/ 9 h 811"/>
                <a:gd name="T4" fmla="*/ 154 w 490"/>
                <a:gd name="T5" fmla="*/ 15 h 811"/>
                <a:gd name="T6" fmla="*/ 171 w 490"/>
                <a:gd name="T7" fmla="*/ 284 h 811"/>
                <a:gd name="T8" fmla="*/ 213 w 490"/>
                <a:gd name="T9" fmla="*/ 258 h 811"/>
                <a:gd name="T10" fmla="*/ 268 w 490"/>
                <a:gd name="T11" fmla="*/ 241 h 811"/>
                <a:gd name="T12" fmla="*/ 343 w 490"/>
                <a:gd name="T13" fmla="*/ 241 h 811"/>
                <a:gd name="T14" fmla="*/ 405 w 490"/>
                <a:gd name="T15" fmla="*/ 258 h 811"/>
                <a:gd name="T16" fmla="*/ 451 w 490"/>
                <a:gd name="T17" fmla="*/ 293 h 811"/>
                <a:gd name="T18" fmla="*/ 481 w 490"/>
                <a:gd name="T19" fmla="*/ 349 h 811"/>
                <a:gd name="T20" fmla="*/ 490 w 490"/>
                <a:gd name="T21" fmla="*/ 426 h 811"/>
                <a:gd name="T22" fmla="*/ 490 w 490"/>
                <a:gd name="T23" fmla="*/ 688 h 811"/>
                <a:gd name="T24" fmla="*/ 475 w 490"/>
                <a:gd name="T25" fmla="*/ 806 h 811"/>
                <a:gd name="T26" fmla="*/ 431 w 490"/>
                <a:gd name="T27" fmla="*/ 811 h 811"/>
                <a:gd name="T28" fmla="*/ 380 w 490"/>
                <a:gd name="T29" fmla="*/ 802 h 811"/>
                <a:gd name="T30" fmla="*/ 349 w 490"/>
                <a:gd name="T31" fmla="*/ 783 h 811"/>
                <a:gd name="T32" fmla="*/ 337 w 490"/>
                <a:gd name="T33" fmla="*/ 769 h 811"/>
                <a:gd name="T34" fmla="*/ 335 w 490"/>
                <a:gd name="T35" fmla="*/ 447 h 811"/>
                <a:gd name="T36" fmla="*/ 326 w 490"/>
                <a:gd name="T37" fmla="*/ 396 h 811"/>
                <a:gd name="T38" fmla="*/ 301 w 490"/>
                <a:gd name="T39" fmla="*/ 363 h 811"/>
                <a:gd name="T40" fmla="*/ 256 w 490"/>
                <a:gd name="T41" fmla="*/ 352 h 811"/>
                <a:gd name="T42" fmla="*/ 205 w 490"/>
                <a:gd name="T43" fmla="*/ 363 h 811"/>
                <a:gd name="T44" fmla="*/ 172 w 490"/>
                <a:gd name="T45" fmla="*/ 387 h 811"/>
                <a:gd name="T46" fmla="*/ 157 w 490"/>
                <a:gd name="T47" fmla="*/ 404 h 811"/>
                <a:gd name="T48" fmla="*/ 154 w 490"/>
                <a:gd name="T49" fmla="*/ 789 h 811"/>
                <a:gd name="T50" fmla="*/ 130 w 490"/>
                <a:gd name="T51" fmla="*/ 797 h 811"/>
                <a:gd name="T52" fmla="*/ 79 w 490"/>
                <a:gd name="T53" fmla="*/ 803 h 811"/>
                <a:gd name="T54" fmla="*/ 27 w 490"/>
                <a:gd name="T55" fmla="*/ 797 h 811"/>
                <a:gd name="T56" fmla="*/ 3 w 490"/>
                <a:gd name="T57" fmla="*/ 789 h 811"/>
                <a:gd name="T58" fmla="*/ 0 w 490"/>
                <a:gd name="T59" fmla="*/ 15 h 811"/>
                <a:gd name="T60" fmla="*/ 11 w 490"/>
                <a:gd name="T61" fmla="*/ 9 h 811"/>
                <a:gd name="T62" fmla="*/ 48 w 490"/>
                <a:gd name="T63" fmla="*/ 1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0" h="811">
                  <a:moveTo>
                    <a:pt x="76" y="0"/>
                  </a:moveTo>
                  <a:lnTo>
                    <a:pt x="106" y="1"/>
                  </a:lnTo>
                  <a:lnTo>
                    <a:pt x="127" y="4"/>
                  </a:lnTo>
                  <a:lnTo>
                    <a:pt x="141" y="9"/>
                  </a:lnTo>
                  <a:lnTo>
                    <a:pt x="151" y="14"/>
                  </a:lnTo>
                  <a:lnTo>
                    <a:pt x="154" y="15"/>
                  </a:lnTo>
                  <a:lnTo>
                    <a:pt x="154" y="298"/>
                  </a:lnTo>
                  <a:lnTo>
                    <a:pt x="171" y="284"/>
                  </a:lnTo>
                  <a:lnTo>
                    <a:pt x="189" y="269"/>
                  </a:lnTo>
                  <a:lnTo>
                    <a:pt x="213" y="258"/>
                  </a:lnTo>
                  <a:lnTo>
                    <a:pt x="239" y="247"/>
                  </a:lnTo>
                  <a:lnTo>
                    <a:pt x="268" y="241"/>
                  </a:lnTo>
                  <a:lnTo>
                    <a:pt x="306" y="237"/>
                  </a:lnTo>
                  <a:lnTo>
                    <a:pt x="343" y="241"/>
                  </a:lnTo>
                  <a:lnTo>
                    <a:pt x="375" y="247"/>
                  </a:lnTo>
                  <a:lnTo>
                    <a:pt x="405" y="258"/>
                  </a:lnTo>
                  <a:lnTo>
                    <a:pt x="430" y="273"/>
                  </a:lnTo>
                  <a:lnTo>
                    <a:pt x="451" y="293"/>
                  </a:lnTo>
                  <a:lnTo>
                    <a:pt x="469" y="318"/>
                  </a:lnTo>
                  <a:lnTo>
                    <a:pt x="481" y="349"/>
                  </a:lnTo>
                  <a:lnTo>
                    <a:pt x="489" y="385"/>
                  </a:lnTo>
                  <a:lnTo>
                    <a:pt x="490" y="426"/>
                  </a:lnTo>
                  <a:lnTo>
                    <a:pt x="490" y="685"/>
                  </a:lnTo>
                  <a:lnTo>
                    <a:pt x="490" y="688"/>
                  </a:lnTo>
                  <a:lnTo>
                    <a:pt x="490" y="800"/>
                  </a:lnTo>
                  <a:lnTo>
                    <a:pt x="475" y="806"/>
                  </a:lnTo>
                  <a:lnTo>
                    <a:pt x="455" y="809"/>
                  </a:lnTo>
                  <a:lnTo>
                    <a:pt x="431" y="811"/>
                  </a:lnTo>
                  <a:lnTo>
                    <a:pt x="403" y="808"/>
                  </a:lnTo>
                  <a:lnTo>
                    <a:pt x="380" y="802"/>
                  </a:lnTo>
                  <a:lnTo>
                    <a:pt x="362" y="794"/>
                  </a:lnTo>
                  <a:lnTo>
                    <a:pt x="349" y="783"/>
                  </a:lnTo>
                  <a:lnTo>
                    <a:pt x="341" y="775"/>
                  </a:lnTo>
                  <a:lnTo>
                    <a:pt x="337" y="769"/>
                  </a:lnTo>
                  <a:lnTo>
                    <a:pt x="335" y="766"/>
                  </a:lnTo>
                  <a:lnTo>
                    <a:pt x="335" y="447"/>
                  </a:lnTo>
                  <a:lnTo>
                    <a:pt x="332" y="419"/>
                  </a:lnTo>
                  <a:lnTo>
                    <a:pt x="326" y="396"/>
                  </a:lnTo>
                  <a:lnTo>
                    <a:pt x="317" y="377"/>
                  </a:lnTo>
                  <a:lnTo>
                    <a:pt x="301" y="363"/>
                  </a:lnTo>
                  <a:lnTo>
                    <a:pt x="281" y="356"/>
                  </a:lnTo>
                  <a:lnTo>
                    <a:pt x="256" y="352"/>
                  </a:lnTo>
                  <a:lnTo>
                    <a:pt x="228" y="356"/>
                  </a:lnTo>
                  <a:lnTo>
                    <a:pt x="205" y="363"/>
                  </a:lnTo>
                  <a:lnTo>
                    <a:pt x="186" y="374"/>
                  </a:lnTo>
                  <a:lnTo>
                    <a:pt x="172" y="387"/>
                  </a:lnTo>
                  <a:lnTo>
                    <a:pt x="163" y="396"/>
                  </a:lnTo>
                  <a:lnTo>
                    <a:pt x="157" y="404"/>
                  </a:lnTo>
                  <a:lnTo>
                    <a:pt x="157" y="788"/>
                  </a:lnTo>
                  <a:lnTo>
                    <a:pt x="154" y="789"/>
                  </a:lnTo>
                  <a:lnTo>
                    <a:pt x="146" y="792"/>
                  </a:lnTo>
                  <a:lnTo>
                    <a:pt x="130" y="797"/>
                  </a:lnTo>
                  <a:lnTo>
                    <a:pt x="109" y="802"/>
                  </a:lnTo>
                  <a:lnTo>
                    <a:pt x="79" y="803"/>
                  </a:lnTo>
                  <a:lnTo>
                    <a:pt x="50" y="802"/>
                  </a:lnTo>
                  <a:lnTo>
                    <a:pt x="27" y="797"/>
                  </a:lnTo>
                  <a:lnTo>
                    <a:pt x="11" y="792"/>
                  </a:lnTo>
                  <a:lnTo>
                    <a:pt x="3" y="789"/>
                  </a:lnTo>
                  <a:lnTo>
                    <a:pt x="0" y="788"/>
                  </a:lnTo>
                  <a:lnTo>
                    <a:pt x="0" y="15"/>
                  </a:lnTo>
                  <a:lnTo>
                    <a:pt x="2" y="14"/>
                  </a:lnTo>
                  <a:lnTo>
                    <a:pt x="11" y="9"/>
                  </a:lnTo>
                  <a:lnTo>
                    <a:pt x="27" y="4"/>
                  </a:lnTo>
                  <a:lnTo>
                    <a:pt x="48" y="1"/>
                  </a:lnTo>
                  <a:lnTo>
                    <a:pt x="76" y="0"/>
                  </a:lnTo>
                  <a:close/>
                </a:path>
              </a:pathLst>
            </a:custGeom>
            <a:solidFill>
              <a:schemeClr val="tx2">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tx2">
                    <a:lumMod val="75000"/>
                  </a:schemeClr>
                </a:solidFill>
              </a:endParaRPr>
            </a:p>
          </p:txBody>
        </p:sp>
        <p:sp>
          <p:nvSpPr>
            <p:cNvPr id="71" name="Freeform 12"/>
            <p:cNvSpPr>
              <a:spLocks/>
            </p:cNvSpPr>
            <p:nvPr/>
          </p:nvSpPr>
          <p:spPr bwMode="auto">
            <a:xfrm>
              <a:off x="7926322" y="2966085"/>
              <a:ext cx="782638" cy="898525"/>
            </a:xfrm>
            <a:custGeom>
              <a:avLst/>
              <a:gdLst>
                <a:gd name="T0" fmla="*/ 79 w 493"/>
                <a:gd name="T1" fmla="*/ 0 h 566"/>
                <a:gd name="T2" fmla="*/ 110 w 493"/>
                <a:gd name="T3" fmla="*/ 2 h 566"/>
                <a:gd name="T4" fmla="*/ 132 w 493"/>
                <a:gd name="T5" fmla="*/ 6 h 566"/>
                <a:gd name="T6" fmla="*/ 147 w 493"/>
                <a:gd name="T7" fmla="*/ 11 h 566"/>
                <a:gd name="T8" fmla="*/ 155 w 493"/>
                <a:gd name="T9" fmla="*/ 16 h 566"/>
                <a:gd name="T10" fmla="*/ 158 w 493"/>
                <a:gd name="T11" fmla="*/ 17 h 566"/>
                <a:gd name="T12" fmla="*/ 158 w 493"/>
                <a:gd name="T13" fmla="*/ 356 h 566"/>
                <a:gd name="T14" fmla="*/ 160 w 493"/>
                <a:gd name="T15" fmla="*/ 386 h 566"/>
                <a:gd name="T16" fmla="*/ 166 w 493"/>
                <a:gd name="T17" fmla="*/ 409 h 566"/>
                <a:gd name="T18" fmla="*/ 177 w 493"/>
                <a:gd name="T19" fmla="*/ 428 h 566"/>
                <a:gd name="T20" fmla="*/ 191 w 493"/>
                <a:gd name="T21" fmla="*/ 440 h 566"/>
                <a:gd name="T22" fmla="*/ 211 w 493"/>
                <a:gd name="T23" fmla="*/ 448 h 566"/>
                <a:gd name="T24" fmla="*/ 234 w 493"/>
                <a:gd name="T25" fmla="*/ 451 h 566"/>
                <a:gd name="T26" fmla="*/ 262 w 493"/>
                <a:gd name="T27" fmla="*/ 448 h 566"/>
                <a:gd name="T28" fmla="*/ 285 w 493"/>
                <a:gd name="T29" fmla="*/ 440 h 566"/>
                <a:gd name="T30" fmla="*/ 304 w 493"/>
                <a:gd name="T31" fmla="*/ 429 h 566"/>
                <a:gd name="T32" fmla="*/ 319 w 493"/>
                <a:gd name="T33" fmla="*/ 418 h 566"/>
                <a:gd name="T34" fmla="*/ 330 w 493"/>
                <a:gd name="T35" fmla="*/ 407 h 566"/>
                <a:gd name="T36" fmla="*/ 338 w 493"/>
                <a:gd name="T37" fmla="*/ 401 h 566"/>
                <a:gd name="T38" fmla="*/ 338 w 493"/>
                <a:gd name="T39" fmla="*/ 17 h 566"/>
                <a:gd name="T40" fmla="*/ 340 w 493"/>
                <a:gd name="T41" fmla="*/ 16 h 566"/>
                <a:gd name="T42" fmla="*/ 349 w 493"/>
                <a:gd name="T43" fmla="*/ 11 h 566"/>
                <a:gd name="T44" fmla="*/ 364 w 493"/>
                <a:gd name="T45" fmla="*/ 6 h 566"/>
                <a:gd name="T46" fmla="*/ 386 w 493"/>
                <a:gd name="T47" fmla="*/ 2 h 566"/>
                <a:gd name="T48" fmla="*/ 416 w 493"/>
                <a:gd name="T49" fmla="*/ 0 h 566"/>
                <a:gd name="T50" fmla="*/ 445 w 493"/>
                <a:gd name="T51" fmla="*/ 2 h 566"/>
                <a:gd name="T52" fmla="*/ 468 w 493"/>
                <a:gd name="T53" fmla="*/ 6 h 566"/>
                <a:gd name="T54" fmla="*/ 482 w 493"/>
                <a:gd name="T55" fmla="*/ 11 h 566"/>
                <a:gd name="T56" fmla="*/ 491 w 493"/>
                <a:gd name="T57" fmla="*/ 16 h 566"/>
                <a:gd name="T58" fmla="*/ 493 w 493"/>
                <a:gd name="T59" fmla="*/ 17 h 566"/>
                <a:gd name="T60" fmla="*/ 493 w 493"/>
                <a:gd name="T61" fmla="*/ 558 h 566"/>
                <a:gd name="T62" fmla="*/ 474 w 493"/>
                <a:gd name="T63" fmla="*/ 564 h 566"/>
                <a:gd name="T64" fmla="*/ 451 w 493"/>
                <a:gd name="T65" fmla="*/ 566 h 566"/>
                <a:gd name="T66" fmla="*/ 420 w 493"/>
                <a:gd name="T67" fmla="*/ 563 h 566"/>
                <a:gd name="T68" fmla="*/ 395 w 493"/>
                <a:gd name="T69" fmla="*/ 557 h 566"/>
                <a:gd name="T70" fmla="*/ 378 w 493"/>
                <a:gd name="T71" fmla="*/ 546 h 566"/>
                <a:gd name="T72" fmla="*/ 367 w 493"/>
                <a:gd name="T73" fmla="*/ 532 h 566"/>
                <a:gd name="T74" fmla="*/ 363 w 493"/>
                <a:gd name="T75" fmla="*/ 516 h 566"/>
                <a:gd name="T76" fmla="*/ 363 w 493"/>
                <a:gd name="T77" fmla="*/ 487 h 566"/>
                <a:gd name="T78" fmla="*/ 346 w 493"/>
                <a:gd name="T79" fmla="*/ 504 h 566"/>
                <a:gd name="T80" fmla="*/ 327 w 493"/>
                <a:gd name="T81" fmla="*/ 519 h 566"/>
                <a:gd name="T82" fmla="*/ 305 w 493"/>
                <a:gd name="T83" fmla="*/ 535 h 566"/>
                <a:gd name="T84" fmla="*/ 282 w 493"/>
                <a:gd name="T85" fmla="*/ 547 h 566"/>
                <a:gd name="T86" fmla="*/ 254 w 493"/>
                <a:gd name="T87" fmla="*/ 557 h 566"/>
                <a:gd name="T88" fmla="*/ 222 w 493"/>
                <a:gd name="T89" fmla="*/ 563 h 566"/>
                <a:gd name="T90" fmla="*/ 184 w 493"/>
                <a:gd name="T91" fmla="*/ 566 h 566"/>
                <a:gd name="T92" fmla="*/ 149 w 493"/>
                <a:gd name="T93" fmla="*/ 564 h 566"/>
                <a:gd name="T94" fmla="*/ 116 w 493"/>
                <a:gd name="T95" fmla="*/ 557 h 566"/>
                <a:gd name="T96" fmla="*/ 87 w 493"/>
                <a:gd name="T97" fmla="*/ 546 h 566"/>
                <a:gd name="T98" fmla="*/ 62 w 493"/>
                <a:gd name="T99" fmla="*/ 530 h 566"/>
                <a:gd name="T100" fmla="*/ 40 w 493"/>
                <a:gd name="T101" fmla="*/ 510 h 566"/>
                <a:gd name="T102" fmla="*/ 23 w 493"/>
                <a:gd name="T103" fmla="*/ 485 h 566"/>
                <a:gd name="T104" fmla="*/ 11 w 493"/>
                <a:gd name="T105" fmla="*/ 454 h 566"/>
                <a:gd name="T106" fmla="*/ 3 w 493"/>
                <a:gd name="T107" fmla="*/ 420 h 566"/>
                <a:gd name="T108" fmla="*/ 0 w 493"/>
                <a:gd name="T109" fmla="*/ 378 h 566"/>
                <a:gd name="T110" fmla="*/ 0 w 493"/>
                <a:gd name="T111" fmla="*/ 17 h 566"/>
                <a:gd name="T112" fmla="*/ 3 w 493"/>
                <a:gd name="T113" fmla="*/ 16 h 566"/>
                <a:gd name="T114" fmla="*/ 12 w 493"/>
                <a:gd name="T115" fmla="*/ 11 h 566"/>
                <a:gd name="T116" fmla="*/ 28 w 493"/>
                <a:gd name="T117" fmla="*/ 6 h 566"/>
                <a:gd name="T118" fmla="*/ 49 w 493"/>
                <a:gd name="T119" fmla="*/ 2 h 566"/>
                <a:gd name="T120" fmla="*/ 79 w 493"/>
                <a:gd name="T121"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3" h="566">
                  <a:moveTo>
                    <a:pt x="79" y="0"/>
                  </a:moveTo>
                  <a:lnTo>
                    <a:pt x="110" y="2"/>
                  </a:lnTo>
                  <a:lnTo>
                    <a:pt x="132" y="6"/>
                  </a:lnTo>
                  <a:lnTo>
                    <a:pt x="147" y="11"/>
                  </a:lnTo>
                  <a:lnTo>
                    <a:pt x="155" y="16"/>
                  </a:lnTo>
                  <a:lnTo>
                    <a:pt x="158" y="17"/>
                  </a:lnTo>
                  <a:lnTo>
                    <a:pt x="158" y="356"/>
                  </a:lnTo>
                  <a:lnTo>
                    <a:pt x="160" y="386"/>
                  </a:lnTo>
                  <a:lnTo>
                    <a:pt x="166" y="409"/>
                  </a:lnTo>
                  <a:lnTo>
                    <a:pt x="177" y="428"/>
                  </a:lnTo>
                  <a:lnTo>
                    <a:pt x="191" y="440"/>
                  </a:lnTo>
                  <a:lnTo>
                    <a:pt x="211" y="448"/>
                  </a:lnTo>
                  <a:lnTo>
                    <a:pt x="234" y="451"/>
                  </a:lnTo>
                  <a:lnTo>
                    <a:pt x="262" y="448"/>
                  </a:lnTo>
                  <a:lnTo>
                    <a:pt x="285" y="440"/>
                  </a:lnTo>
                  <a:lnTo>
                    <a:pt x="304" y="429"/>
                  </a:lnTo>
                  <a:lnTo>
                    <a:pt x="319" y="418"/>
                  </a:lnTo>
                  <a:lnTo>
                    <a:pt x="330" y="407"/>
                  </a:lnTo>
                  <a:lnTo>
                    <a:pt x="338" y="401"/>
                  </a:lnTo>
                  <a:lnTo>
                    <a:pt x="338" y="17"/>
                  </a:lnTo>
                  <a:lnTo>
                    <a:pt x="340" y="16"/>
                  </a:lnTo>
                  <a:lnTo>
                    <a:pt x="349" y="11"/>
                  </a:lnTo>
                  <a:lnTo>
                    <a:pt x="364" y="6"/>
                  </a:lnTo>
                  <a:lnTo>
                    <a:pt x="386" y="2"/>
                  </a:lnTo>
                  <a:lnTo>
                    <a:pt x="416" y="0"/>
                  </a:lnTo>
                  <a:lnTo>
                    <a:pt x="445" y="2"/>
                  </a:lnTo>
                  <a:lnTo>
                    <a:pt x="468" y="6"/>
                  </a:lnTo>
                  <a:lnTo>
                    <a:pt x="482" y="11"/>
                  </a:lnTo>
                  <a:lnTo>
                    <a:pt x="491" y="16"/>
                  </a:lnTo>
                  <a:lnTo>
                    <a:pt x="493" y="17"/>
                  </a:lnTo>
                  <a:lnTo>
                    <a:pt x="493" y="558"/>
                  </a:lnTo>
                  <a:lnTo>
                    <a:pt x="474" y="564"/>
                  </a:lnTo>
                  <a:lnTo>
                    <a:pt x="451" y="566"/>
                  </a:lnTo>
                  <a:lnTo>
                    <a:pt x="420" y="563"/>
                  </a:lnTo>
                  <a:lnTo>
                    <a:pt x="395" y="557"/>
                  </a:lnTo>
                  <a:lnTo>
                    <a:pt x="378" y="546"/>
                  </a:lnTo>
                  <a:lnTo>
                    <a:pt x="367" y="532"/>
                  </a:lnTo>
                  <a:lnTo>
                    <a:pt x="363" y="516"/>
                  </a:lnTo>
                  <a:lnTo>
                    <a:pt x="363" y="487"/>
                  </a:lnTo>
                  <a:lnTo>
                    <a:pt x="346" y="504"/>
                  </a:lnTo>
                  <a:lnTo>
                    <a:pt x="327" y="519"/>
                  </a:lnTo>
                  <a:lnTo>
                    <a:pt x="305" y="535"/>
                  </a:lnTo>
                  <a:lnTo>
                    <a:pt x="282" y="547"/>
                  </a:lnTo>
                  <a:lnTo>
                    <a:pt x="254" y="557"/>
                  </a:lnTo>
                  <a:lnTo>
                    <a:pt x="222" y="563"/>
                  </a:lnTo>
                  <a:lnTo>
                    <a:pt x="184" y="566"/>
                  </a:lnTo>
                  <a:lnTo>
                    <a:pt x="149" y="564"/>
                  </a:lnTo>
                  <a:lnTo>
                    <a:pt x="116" y="557"/>
                  </a:lnTo>
                  <a:lnTo>
                    <a:pt x="87" y="546"/>
                  </a:lnTo>
                  <a:lnTo>
                    <a:pt x="62" y="530"/>
                  </a:lnTo>
                  <a:lnTo>
                    <a:pt x="40" y="510"/>
                  </a:lnTo>
                  <a:lnTo>
                    <a:pt x="23" y="485"/>
                  </a:lnTo>
                  <a:lnTo>
                    <a:pt x="11" y="454"/>
                  </a:lnTo>
                  <a:lnTo>
                    <a:pt x="3" y="420"/>
                  </a:lnTo>
                  <a:lnTo>
                    <a:pt x="0" y="378"/>
                  </a:lnTo>
                  <a:lnTo>
                    <a:pt x="0" y="17"/>
                  </a:lnTo>
                  <a:lnTo>
                    <a:pt x="3" y="16"/>
                  </a:lnTo>
                  <a:lnTo>
                    <a:pt x="12" y="11"/>
                  </a:lnTo>
                  <a:lnTo>
                    <a:pt x="28" y="6"/>
                  </a:lnTo>
                  <a:lnTo>
                    <a:pt x="49" y="2"/>
                  </a:lnTo>
                  <a:lnTo>
                    <a:pt x="79" y="0"/>
                  </a:lnTo>
                  <a:close/>
                </a:path>
              </a:pathLst>
            </a:custGeom>
            <a:solidFill>
              <a:schemeClr val="tx2">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grpSp>
      <p:sp>
        <p:nvSpPr>
          <p:cNvPr id="2" name="Title 1"/>
          <p:cNvSpPr>
            <a:spLocks noGrp="1"/>
          </p:cNvSpPr>
          <p:nvPr>
            <p:ph type="ctrTitle" hasCustomPrompt="1"/>
          </p:nvPr>
        </p:nvSpPr>
        <p:spPr>
          <a:xfrm>
            <a:off x="6096000" y="4617030"/>
            <a:ext cx="5781675" cy="752419"/>
          </a:xfrm>
        </p:spPr>
        <p:txBody>
          <a:bodyPr anchor="b">
            <a:normAutofit/>
          </a:bodyPr>
          <a:lstStyle>
            <a:lvl1pPr algn="l">
              <a:defRPr sz="2800">
                <a:solidFill>
                  <a:schemeClr val="accent1"/>
                </a:solidFill>
              </a:defRPr>
            </a:lvl1pPr>
          </a:lstStyle>
          <a:p>
            <a:r>
              <a:rPr lang="en-US" dirty="0"/>
              <a:t>Presentation title goes here</a:t>
            </a:r>
            <a:endParaRPr lang="en-GB" dirty="0"/>
          </a:p>
        </p:txBody>
      </p:sp>
      <p:sp>
        <p:nvSpPr>
          <p:cNvPr id="3" name="Subtitle 2"/>
          <p:cNvSpPr>
            <a:spLocks noGrp="1"/>
          </p:cNvSpPr>
          <p:nvPr>
            <p:ph type="subTitle" idx="1" hasCustomPrompt="1"/>
          </p:nvPr>
        </p:nvSpPr>
        <p:spPr>
          <a:xfrm>
            <a:off x="6095999" y="5488252"/>
            <a:ext cx="5781675" cy="712523"/>
          </a:xfrm>
        </p:spPr>
        <p:txBody>
          <a:bodyPr>
            <a:norm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ZA" dirty="0"/>
              <a:t>Click to add any additional information</a:t>
            </a:r>
          </a:p>
        </p:txBody>
      </p:sp>
      <p:sp>
        <p:nvSpPr>
          <p:cNvPr id="13" name="Subtitle 2"/>
          <p:cNvSpPr txBox="1">
            <a:spLocks/>
          </p:cNvSpPr>
          <p:nvPr userDrawn="1"/>
        </p:nvSpPr>
        <p:spPr bwMode="white">
          <a:xfrm>
            <a:off x="6095999" y="6200775"/>
            <a:ext cx="5781675" cy="277813"/>
          </a:xfrm>
          <a:prstGeom prst="rect">
            <a:avLst/>
          </a:prstGeom>
        </p:spPr>
        <p:txBody>
          <a:bodyPr vert="horz" lIns="0" tIns="0" rIns="0" bIns="0" rtlCol="0" anchor="b">
            <a:noAutofit/>
          </a:bodyPr>
          <a:lstStyle>
            <a:lvl1pPr lvl="0" indent="0">
              <a:lnSpc>
                <a:spcPct val="110000"/>
              </a:lnSpc>
              <a:spcBef>
                <a:spcPts val="1200"/>
              </a:spcBef>
              <a:spcAft>
                <a:spcPts val="200"/>
              </a:spcAft>
              <a:buFontTx/>
              <a:buNone/>
              <a:defRPr sz="2000" b="1">
                <a:solidFill>
                  <a:schemeClr val="bg2">
                    <a:lumMod val="25000"/>
                  </a:schemeClr>
                </a:solidFill>
              </a:defRPr>
            </a:lvl1pPr>
            <a:lvl2pPr indent="0" algn="ctr">
              <a:lnSpc>
                <a:spcPct val="110000"/>
              </a:lnSpc>
              <a:spcBef>
                <a:spcPts val="300"/>
              </a:spcBef>
              <a:spcAft>
                <a:spcPts val="300"/>
              </a:spcAft>
              <a:buFont typeface="Calibri Light" panose="020F0302020204030204" pitchFamily="34" charset="0"/>
              <a:buNone/>
              <a:defRPr sz="2000">
                <a:solidFill>
                  <a:schemeClr val="tx2">
                    <a:lumMod val="75000"/>
                  </a:schemeClr>
                </a:solidFill>
              </a:defRPr>
            </a:lvl2pPr>
            <a:lvl3pPr indent="0" algn="ctr">
              <a:lnSpc>
                <a:spcPct val="110000"/>
              </a:lnSpc>
              <a:spcBef>
                <a:spcPts val="200"/>
              </a:spcBef>
              <a:spcAft>
                <a:spcPts val="400"/>
              </a:spcAft>
              <a:buSzPct val="80000"/>
              <a:buFont typeface="Arial" panose="020B0604020202020204" pitchFamily="34" charset="0"/>
              <a:buNone/>
              <a:defRPr>
                <a:solidFill>
                  <a:schemeClr val="tx2">
                    <a:lumMod val="75000"/>
                  </a:schemeClr>
                </a:solidFill>
              </a:defRPr>
            </a:lvl3pPr>
            <a:lvl4pPr indent="0" algn="ctr">
              <a:lnSpc>
                <a:spcPct val="110000"/>
              </a:lnSpc>
              <a:spcBef>
                <a:spcPts val="400"/>
              </a:spcBef>
              <a:spcAft>
                <a:spcPts val="400"/>
              </a:spcAft>
              <a:buFont typeface="Calibri Light" panose="020F0302020204030204" pitchFamily="34" charset="0"/>
              <a:buNone/>
              <a:defRPr sz="1600">
                <a:solidFill>
                  <a:schemeClr val="tx2">
                    <a:lumMod val="75000"/>
                  </a:schemeClr>
                </a:solidFill>
              </a:defRPr>
            </a:lvl4pPr>
            <a:lvl5pPr indent="0" algn="ctr">
              <a:lnSpc>
                <a:spcPct val="110000"/>
              </a:lnSpc>
              <a:spcBef>
                <a:spcPts val="400"/>
              </a:spcBef>
              <a:spcAft>
                <a:spcPts val="400"/>
              </a:spcAft>
              <a:buFont typeface="Calibri Light" panose="020F0302020204030204" pitchFamily="34" charset="0"/>
              <a:buNone/>
              <a:defRPr sz="1600">
                <a:solidFill>
                  <a:schemeClr val="tx2">
                    <a:lumMod val="75000"/>
                  </a:schemeClr>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lvl="0" algn="l"/>
            <a:fld id="{C3A36FD2-BBD7-48BA-BA37-D970CC6B9F09}" type="datetime3">
              <a:rPr lang="en-US" sz="1600" smtClean="0">
                <a:solidFill>
                  <a:schemeClr val="accent1"/>
                </a:solidFill>
              </a:rPr>
              <a:pPr lvl="0" algn="l"/>
              <a:t>8 May 2017</a:t>
            </a:fld>
            <a:endParaRPr lang="en-US" sz="1600" dirty="0">
              <a:solidFill>
                <a:schemeClr val="accent1"/>
              </a:solidFill>
            </a:endParaRPr>
          </a:p>
        </p:txBody>
      </p:sp>
    </p:spTree>
    <p:extLst>
      <p:ext uri="{BB962C8B-B14F-4D97-AF65-F5344CB8AC3E}">
        <p14:creationId xmlns:p14="http://schemas.microsoft.com/office/powerpoint/2010/main" val="4013883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 gradient fill">
    <p:spTree>
      <p:nvGrpSpPr>
        <p:cNvPr id="1" name=""/>
        <p:cNvGrpSpPr/>
        <p:nvPr/>
      </p:nvGrpSpPr>
      <p:grpSpPr>
        <a:xfrm>
          <a:off x="0" y="0"/>
          <a:ext cx="0" cy="0"/>
          <a:chOff x="0" y="0"/>
          <a:chExt cx="0" cy="0"/>
        </a:xfrm>
      </p:grpSpPr>
      <p:sp>
        <p:nvSpPr>
          <p:cNvPr id="6" name="Rectangle 5"/>
          <p:cNvSpPr/>
          <p:nvPr userDrawn="1"/>
        </p:nvSpPr>
        <p:spPr>
          <a:xfrm>
            <a:off x="-8765" y="0"/>
            <a:ext cx="12200765" cy="6858000"/>
          </a:xfrm>
          <a:prstGeom prst="rect">
            <a:avLst/>
          </a:prstGeom>
          <a:gradFill flip="none" rotWithShape="1">
            <a:gsLst>
              <a:gs pos="8000">
                <a:srgbClr val="CB21DA"/>
              </a:gs>
              <a:gs pos="86000">
                <a:srgbClr val="88C0F9"/>
              </a:gs>
              <a:gs pos="31000">
                <a:srgbClr val="A05BE9"/>
              </a:gs>
              <a:gs pos="52000">
                <a:srgbClr val="8A89F1"/>
              </a:gs>
              <a:gs pos="96000">
                <a:srgbClr val="95C7FA"/>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GB" dirty="0"/>
          </a:p>
        </p:txBody>
      </p:sp>
      <p:grpSp>
        <p:nvGrpSpPr>
          <p:cNvPr id="7" name="Group 6"/>
          <p:cNvGrpSpPr/>
          <p:nvPr userDrawn="1"/>
        </p:nvGrpSpPr>
        <p:grpSpPr>
          <a:xfrm>
            <a:off x="314254" y="6579662"/>
            <a:ext cx="1237439" cy="197797"/>
            <a:chOff x="334993" y="6579662"/>
            <a:chExt cx="1237439" cy="197797"/>
          </a:xfrm>
        </p:grpSpPr>
        <p:sp>
          <p:nvSpPr>
            <p:cNvPr id="8" name="Freeform 6"/>
            <p:cNvSpPr>
              <a:spLocks noEditPoints="1"/>
            </p:cNvSpPr>
            <p:nvPr/>
          </p:nvSpPr>
          <p:spPr bwMode="auto">
            <a:xfrm>
              <a:off x="469212" y="6625563"/>
              <a:ext cx="302270" cy="107244"/>
            </a:xfrm>
            <a:custGeom>
              <a:avLst/>
              <a:gdLst>
                <a:gd name="T0" fmla="*/ 226 w 2159"/>
                <a:gd name="T1" fmla="*/ 645 h 766"/>
                <a:gd name="T2" fmla="*/ 395 w 2159"/>
                <a:gd name="T3" fmla="*/ 586 h 766"/>
                <a:gd name="T4" fmla="*/ 368 w 2159"/>
                <a:gd name="T5" fmla="*/ 447 h 766"/>
                <a:gd name="T6" fmla="*/ 164 w 2159"/>
                <a:gd name="T7" fmla="*/ 418 h 766"/>
                <a:gd name="T8" fmla="*/ 1821 w 2159"/>
                <a:gd name="T9" fmla="*/ 376 h 766"/>
                <a:gd name="T10" fmla="*/ 1988 w 2159"/>
                <a:gd name="T11" fmla="*/ 356 h 766"/>
                <a:gd name="T12" fmla="*/ 1152 w 2159"/>
                <a:gd name="T13" fmla="*/ 202 h 766"/>
                <a:gd name="T14" fmla="*/ 1199 w 2159"/>
                <a:gd name="T15" fmla="*/ 744 h 766"/>
                <a:gd name="T16" fmla="*/ 1072 w 2159"/>
                <a:gd name="T17" fmla="*/ 752 h 766"/>
                <a:gd name="T18" fmla="*/ 1056 w 2159"/>
                <a:gd name="T19" fmla="*/ 211 h 766"/>
                <a:gd name="T20" fmla="*/ 2008 w 2159"/>
                <a:gd name="T21" fmla="*/ 205 h 766"/>
                <a:gd name="T22" fmla="*/ 2150 w 2159"/>
                <a:gd name="T23" fmla="*/ 367 h 766"/>
                <a:gd name="T24" fmla="*/ 1825 w 2159"/>
                <a:gd name="T25" fmla="*/ 583 h 766"/>
                <a:gd name="T26" fmla="*/ 1965 w 2159"/>
                <a:gd name="T27" fmla="*/ 649 h 766"/>
                <a:gd name="T28" fmla="*/ 2088 w 2159"/>
                <a:gd name="T29" fmla="*/ 606 h 766"/>
                <a:gd name="T30" fmla="*/ 2131 w 2159"/>
                <a:gd name="T31" fmla="*/ 690 h 766"/>
                <a:gd name="T32" fmla="*/ 2046 w 2159"/>
                <a:gd name="T33" fmla="*/ 749 h 766"/>
                <a:gd name="T34" fmla="*/ 1794 w 2159"/>
                <a:gd name="T35" fmla="*/ 740 h 766"/>
                <a:gd name="T36" fmla="*/ 1658 w 2159"/>
                <a:gd name="T37" fmla="*/ 534 h 766"/>
                <a:gd name="T38" fmla="*/ 1718 w 2159"/>
                <a:gd name="T39" fmla="*/ 278 h 766"/>
                <a:gd name="T40" fmla="*/ 1925 w 2159"/>
                <a:gd name="T41" fmla="*/ 192 h 766"/>
                <a:gd name="T42" fmla="*/ 993 w 2159"/>
                <a:gd name="T43" fmla="*/ 245 h 766"/>
                <a:gd name="T44" fmla="*/ 954 w 2159"/>
                <a:gd name="T45" fmla="*/ 331 h 766"/>
                <a:gd name="T46" fmla="*/ 858 w 2159"/>
                <a:gd name="T47" fmla="*/ 311 h 766"/>
                <a:gd name="T48" fmla="*/ 793 w 2159"/>
                <a:gd name="T49" fmla="*/ 399 h 766"/>
                <a:gd name="T50" fmla="*/ 717 w 2159"/>
                <a:gd name="T51" fmla="*/ 758 h 766"/>
                <a:gd name="T52" fmla="*/ 637 w 2159"/>
                <a:gd name="T53" fmla="*/ 217 h 766"/>
                <a:gd name="T54" fmla="*/ 740 w 2159"/>
                <a:gd name="T55" fmla="*/ 202 h 766"/>
                <a:gd name="T56" fmla="*/ 791 w 2159"/>
                <a:gd name="T57" fmla="*/ 253 h 766"/>
                <a:gd name="T58" fmla="*/ 878 w 2159"/>
                <a:gd name="T59" fmla="*/ 196 h 766"/>
                <a:gd name="T60" fmla="*/ 167 w 2159"/>
                <a:gd name="T61" fmla="*/ 130 h 766"/>
                <a:gd name="T62" fmla="*/ 323 w 2159"/>
                <a:gd name="T63" fmla="*/ 293 h 766"/>
                <a:gd name="T64" fmla="*/ 351 w 2159"/>
                <a:gd name="T65" fmla="*/ 175 h 766"/>
                <a:gd name="T66" fmla="*/ 1422 w 2159"/>
                <a:gd name="T67" fmla="*/ 49 h 766"/>
                <a:gd name="T68" fmla="*/ 1500 w 2159"/>
                <a:gd name="T69" fmla="*/ 200 h 766"/>
                <a:gd name="T70" fmla="*/ 1616 w 2159"/>
                <a:gd name="T71" fmla="*/ 252 h 766"/>
                <a:gd name="T72" fmla="*/ 1500 w 2159"/>
                <a:gd name="T73" fmla="*/ 304 h 766"/>
                <a:gd name="T74" fmla="*/ 1543 w 2159"/>
                <a:gd name="T75" fmla="*/ 651 h 766"/>
                <a:gd name="T76" fmla="*/ 1607 w 2159"/>
                <a:gd name="T77" fmla="*/ 631 h 766"/>
                <a:gd name="T78" fmla="*/ 1625 w 2159"/>
                <a:gd name="T79" fmla="*/ 732 h 766"/>
                <a:gd name="T80" fmla="*/ 1507 w 2159"/>
                <a:gd name="T81" fmla="*/ 766 h 766"/>
                <a:gd name="T82" fmla="*/ 1352 w 2159"/>
                <a:gd name="T83" fmla="*/ 663 h 766"/>
                <a:gd name="T84" fmla="*/ 1278 w 2159"/>
                <a:gd name="T85" fmla="*/ 297 h 766"/>
                <a:gd name="T86" fmla="*/ 1278 w 2159"/>
                <a:gd name="T87" fmla="*/ 208 h 766"/>
                <a:gd name="T88" fmla="*/ 1355 w 2159"/>
                <a:gd name="T89" fmla="*/ 60 h 766"/>
                <a:gd name="T90" fmla="*/ 1169 w 2159"/>
                <a:gd name="T91" fmla="*/ 14 h 766"/>
                <a:gd name="T92" fmla="*/ 1202 w 2159"/>
                <a:gd name="T93" fmla="*/ 132 h 766"/>
                <a:gd name="T94" fmla="*/ 1098 w 2159"/>
                <a:gd name="T95" fmla="*/ 146 h 766"/>
                <a:gd name="T96" fmla="*/ 1042 w 2159"/>
                <a:gd name="T97" fmla="*/ 26 h 766"/>
                <a:gd name="T98" fmla="*/ 1121 w 2159"/>
                <a:gd name="T99" fmla="*/ 9 h 766"/>
                <a:gd name="T100" fmla="*/ 462 w 2159"/>
                <a:gd name="T101" fmla="*/ 63 h 766"/>
                <a:gd name="T102" fmla="*/ 513 w 2159"/>
                <a:gd name="T103" fmla="*/ 252 h 766"/>
                <a:gd name="T104" fmla="*/ 450 w 2159"/>
                <a:gd name="T105" fmla="*/ 356 h 766"/>
                <a:gd name="T106" fmla="*/ 563 w 2159"/>
                <a:gd name="T107" fmla="*/ 464 h 766"/>
                <a:gd name="T108" fmla="*/ 518 w 2159"/>
                <a:gd name="T109" fmla="*/ 682 h 766"/>
                <a:gd name="T110" fmla="*/ 237 w 2159"/>
                <a:gd name="T111" fmla="*/ 766 h 766"/>
                <a:gd name="T112" fmla="*/ 16 w 2159"/>
                <a:gd name="T113" fmla="*/ 736 h 766"/>
                <a:gd name="T114" fmla="*/ 36 w 2159"/>
                <a:gd name="T115" fmla="*/ 21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59" h="766">
                  <a:moveTo>
                    <a:pt x="164" y="418"/>
                  </a:moveTo>
                  <a:lnTo>
                    <a:pt x="164" y="635"/>
                  </a:lnTo>
                  <a:lnTo>
                    <a:pt x="169" y="635"/>
                  </a:lnTo>
                  <a:lnTo>
                    <a:pt x="181" y="639"/>
                  </a:lnTo>
                  <a:lnTo>
                    <a:pt x="200" y="642"/>
                  </a:lnTo>
                  <a:lnTo>
                    <a:pt x="226" y="645"/>
                  </a:lnTo>
                  <a:lnTo>
                    <a:pt x="256" y="646"/>
                  </a:lnTo>
                  <a:lnTo>
                    <a:pt x="296" y="643"/>
                  </a:lnTo>
                  <a:lnTo>
                    <a:pt x="330" y="635"/>
                  </a:lnTo>
                  <a:lnTo>
                    <a:pt x="358" y="623"/>
                  </a:lnTo>
                  <a:lnTo>
                    <a:pt x="380" y="606"/>
                  </a:lnTo>
                  <a:lnTo>
                    <a:pt x="395" y="586"/>
                  </a:lnTo>
                  <a:lnTo>
                    <a:pt x="405" y="559"/>
                  </a:lnTo>
                  <a:lnTo>
                    <a:pt x="408" y="528"/>
                  </a:lnTo>
                  <a:lnTo>
                    <a:pt x="405" y="502"/>
                  </a:lnTo>
                  <a:lnTo>
                    <a:pt x="397" y="480"/>
                  </a:lnTo>
                  <a:lnTo>
                    <a:pt x="385" y="461"/>
                  </a:lnTo>
                  <a:lnTo>
                    <a:pt x="368" y="447"/>
                  </a:lnTo>
                  <a:lnTo>
                    <a:pt x="347" y="435"/>
                  </a:lnTo>
                  <a:lnTo>
                    <a:pt x="323" y="427"/>
                  </a:lnTo>
                  <a:lnTo>
                    <a:pt x="296" y="421"/>
                  </a:lnTo>
                  <a:lnTo>
                    <a:pt x="267" y="418"/>
                  </a:lnTo>
                  <a:lnTo>
                    <a:pt x="234" y="418"/>
                  </a:lnTo>
                  <a:lnTo>
                    <a:pt x="164" y="418"/>
                  </a:lnTo>
                  <a:close/>
                  <a:moveTo>
                    <a:pt x="1912" y="307"/>
                  </a:moveTo>
                  <a:lnTo>
                    <a:pt x="1886" y="311"/>
                  </a:lnTo>
                  <a:lnTo>
                    <a:pt x="1863" y="320"/>
                  </a:lnTo>
                  <a:lnTo>
                    <a:pt x="1844" y="334"/>
                  </a:lnTo>
                  <a:lnTo>
                    <a:pt x="1830" y="353"/>
                  </a:lnTo>
                  <a:lnTo>
                    <a:pt x="1821" y="376"/>
                  </a:lnTo>
                  <a:lnTo>
                    <a:pt x="1815" y="405"/>
                  </a:lnTo>
                  <a:lnTo>
                    <a:pt x="1813" y="438"/>
                  </a:lnTo>
                  <a:lnTo>
                    <a:pt x="2002" y="438"/>
                  </a:lnTo>
                  <a:lnTo>
                    <a:pt x="2001" y="407"/>
                  </a:lnTo>
                  <a:lnTo>
                    <a:pt x="1996" y="379"/>
                  </a:lnTo>
                  <a:lnTo>
                    <a:pt x="1988" y="356"/>
                  </a:lnTo>
                  <a:lnTo>
                    <a:pt x="1976" y="335"/>
                  </a:lnTo>
                  <a:lnTo>
                    <a:pt x="1959" y="320"/>
                  </a:lnTo>
                  <a:lnTo>
                    <a:pt x="1939" y="311"/>
                  </a:lnTo>
                  <a:lnTo>
                    <a:pt x="1912" y="307"/>
                  </a:lnTo>
                  <a:close/>
                  <a:moveTo>
                    <a:pt x="1123" y="200"/>
                  </a:moveTo>
                  <a:lnTo>
                    <a:pt x="1152" y="202"/>
                  </a:lnTo>
                  <a:lnTo>
                    <a:pt x="1174" y="206"/>
                  </a:lnTo>
                  <a:lnTo>
                    <a:pt x="1190" y="211"/>
                  </a:lnTo>
                  <a:lnTo>
                    <a:pt x="1199" y="216"/>
                  </a:lnTo>
                  <a:lnTo>
                    <a:pt x="1200" y="217"/>
                  </a:lnTo>
                  <a:lnTo>
                    <a:pt x="1200" y="743"/>
                  </a:lnTo>
                  <a:lnTo>
                    <a:pt x="1199" y="744"/>
                  </a:lnTo>
                  <a:lnTo>
                    <a:pt x="1190" y="747"/>
                  </a:lnTo>
                  <a:lnTo>
                    <a:pt x="1176" y="752"/>
                  </a:lnTo>
                  <a:lnTo>
                    <a:pt x="1152" y="757"/>
                  </a:lnTo>
                  <a:lnTo>
                    <a:pt x="1123" y="758"/>
                  </a:lnTo>
                  <a:lnTo>
                    <a:pt x="1093" y="757"/>
                  </a:lnTo>
                  <a:lnTo>
                    <a:pt x="1072" y="752"/>
                  </a:lnTo>
                  <a:lnTo>
                    <a:pt x="1056" y="747"/>
                  </a:lnTo>
                  <a:lnTo>
                    <a:pt x="1047" y="744"/>
                  </a:lnTo>
                  <a:lnTo>
                    <a:pt x="1045" y="743"/>
                  </a:lnTo>
                  <a:lnTo>
                    <a:pt x="1045" y="217"/>
                  </a:lnTo>
                  <a:lnTo>
                    <a:pt x="1047" y="216"/>
                  </a:lnTo>
                  <a:lnTo>
                    <a:pt x="1056" y="211"/>
                  </a:lnTo>
                  <a:lnTo>
                    <a:pt x="1070" y="206"/>
                  </a:lnTo>
                  <a:lnTo>
                    <a:pt x="1093" y="202"/>
                  </a:lnTo>
                  <a:lnTo>
                    <a:pt x="1123" y="200"/>
                  </a:lnTo>
                  <a:close/>
                  <a:moveTo>
                    <a:pt x="1925" y="192"/>
                  </a:moveTo>
                  <a:lnTo>
                    <a:pt x="1970" y="196"/>
                  </a:lnTo>
                  <a:lnTo>
                    <a:pt x="2008" y="205"/>
                  </a:lnTo>
                  <a:lnTo>
                    <a:pt x="2044" y="219"/>
                  </a:lnTo>
                  <a:lnTo>
                    <a:pt x="2074" y="238"/>
                  </a:lnTo>
                  <a:lnTo>
                    <a:pt x="2100" y="262"/>
                  </a:lnTo>
                  <a:lnTo>
                    <a:pt x="2122" y="292"/>
                  </a:lnTo>
                  <a:lnTo>
                    <a:pt x="2137" y="326"/>
                  </a:lnTo>
                  <a:lnTo>
                    <a:pt x="2150" y="367"/>
                  </a:lnTo>
                  <a:lnTo>
                    <a:pt x="2157" y="412"/>
                  </a:lnTo>
                  <a:lnTo>
                    <a:pt x="2159" y="460"/>
                  </a:lnTo>
                  <a:lnTo>
                    <a:pt x="2159" y="527"/>
                  </a:lnTo>
                  <a:lnTo>
                    <a:pt x="1813" y="527"/>
                  </a:lnTo>
                  <a:lnTo>
                    <a:pt x="1816" y="556"/>
                  </a:lnTo>
                  <a:lnTo>
                    <a:pt x="1825" y="583"/>
                  </a:lnTo>
                  <a:lnTo>
                    <a:pt x="1838" y="606"/>
                  </a:lnTo>
                  <a:lnTo>
                    <a:pt x="1856" y="625"/>
                  </a:lnTo>
                  <a:lnTo>
                    <a:pt x="1878" y="639"/>
                  </a:lnTo>
                  <a:lnTo>
                    <a:pt x="1905" y="648"/>
                  </a:lnTo>
                  <a:lnTo>
                    <a:pt x="1936" y="651"/>
                  </a:lnTo>
                  <a:lnTo>
                    <a:pt x="1965" y="649"/>
                  </a:lnTo>
                  <a:lnTo>
                    <a:pt x="1994" y="643"/>
                  </a:lnTo>
                  <a:lnTo>
                    <a:pt x="2021" y="637"/>
                  </a:lnTo>
                  <a:lnTo>
                    <a:pt x="2044" y="628"/>
                  </a:lnTo>
                  <a:lnTo>
                    <a:pt x="2063" y="618"/>
                  </a:lnTo>
                  <a:lnTo>
                    <a:pt x="2078" y="612"/>
                  </a:lnTo>
                  <a:lnTo>
                    <a:pt x="2088" y="606"/>
                  </a:lnTo>
                  <a:lnTo>
                    <a:pt x="2091" y="604"/>
                  </a:lnTo>
                  <a:lnTo>
                    <a:pt x="2105" y="615"/>
                  </a:lnTo>
                  <a:lnTo>
                    <a:pt x="2117" y="631"/>
                  </a:lnTo>
                  <a:lnTo>
                    <a:pt x="2126" y="649"/>
                  </a:lnTo>
                  <a:lnTo>
                    <a:pt x="2131" y="670"/>
                  </a:lnTo>
                  <a:lnTo>
                    <a:pt x="2131" y="690"/>
                  </a:lnTo>
                  <a:lnTo>
                    <a:pt x="2123" y="710"/>
                  </a:lnTo>
                  <a:lnTo>
                    <a:pt x="2120" y="713"/>
                  </a:lnTo>
                  <a:lnTo>
                    <a:pt x="2111" y="719"/>
                  </a:lnTo>
                  <a:lnTo>
                    <a:pt x="2095" y="727"/>
                  </a:lnTo>
                  <a:lnTo>
                    <a:pt x="2074" y="738"/>
                  </a:lnTo>
                  <a:lnTo>
                    <a:pt x="2046" y="749"/>
                  </a:lnTo>
                  <a:lnTo>
                    <a:pt x="2012" y="757"/>
                  </a:lnTo>
                  <a:lnTo>
                    <a:pt x="1973" y="763"/>
                  </a:lnTo>
                  <a:lnTo>
                    <a:pt x="1926" y="766"/>
                  </a:lnTo>
                  <a:lnTo>
                    <a:pt x="1878" y="763"/>
                  </a:lnTo>
                  <a:lnTo>
                    <a:pt x="1835" y="754"/>
                  </a:lnTo>
                  <a:lnTo>
                    <a:pt x="1794" y="740"/>
                  </a:lnTo>
                  <a:lnTo>
                    <a:pt x="1759" y="719"/>
                  </a:lnTo>
                  <a:lnTo>
                    <a:pt x="1728" y="693"/>
                  </a:lnTo>
                  <a:lnTo>
                    <a:pt x="1703" y="662"/>
                  </a:lnTo>
                  <a:lnTo>
                    <a:pt x="1681" y="625"/>
                  </a:lnTo>
                  <a:lnTo>
                    <a:pt x="1667" y="583"/>
                  </a:lnTo>
                  <a:lnTo>
                    <a:pt x="1658" y="534"/>
                  </a:lnTo>
                  <a:lnTo>
                    <a:pt x="1655" y="482"/>
                  </a:lnTo>
                  <a:lnTo>
                    <a:pt x="1658" y="432"/>
                  </a:lnTo>
                  <a:lnTo>
                    <a:pt x="1666" y="385"/>
                  </a:lnTo>
                  <a:lnTo>
                    <a:pt x="1680" y="345"/>
                  </a:lnTo>
                  <a:lnTo>
                    <a:pt x="1697" y="309"/>
                  </a:lnTo>
                  <a:lnTo>
                    <a:pt x="1718" y="278"/>
                  </a:lnTo>
                  <a:lnTo>
                    <a:pt x="1745" y="252"/>
                  </a:lnTo>
                  <a:lnTo>
                    <a:pt x="1776" y="231"/>
                  </a:lnTo>
                  <a:lnTo>
                    <a:pt x="1808" y="214"/>
                  </a:lnTo>
                  <a:lnTo>
                    <a:pt x="1844" y="202"/>
                  </a:lnTo>
                  <a:lnTo>
                    <a:pt x="1883" y="196"/>
                  </a:lnTo>
                  <a:lnTo>
                    <a:pt x="1925" y="192"/>
                  </a:lnTo>
                  <a:close/>
                  <a:moveTo>
                    <a:pt x="906" y="192"/>
                  </a:moveTo>
                  <a:lnTo>
                    <a:pt x="927" y="194"/>
                  </a:lnTo>
                  <a:lnTo>
                    <a:pt x="949" y="200"/>
                  </a:lnTo>
                  <a:lnTo>
                    <a:pt x="968" y="210"/>
                  </a:lnTo>
                  <a:lnTo>
                    <a:pt x="986" y="224"/>
                  </a:lnTo>
                  <a:lnTo>
                    <a:pt x="993" y="245"/>
                  </a:lnTo>
                  <a:lnTo>
                    <a:pt x="993" y="267"/>
                  </a:lnTo>
                  <a:lnTo>
                    <a:pt x="989" y="287"/>
                  </a:lnTo>
                  <a:lnTo>
                    <a:pt x="982" y="307"/>
                  </a:lnTo>
                  <a:lnTo>
                    <a:pt x="971" y="323"/>
                  </a:lnTo>
                  <a:lnTo>
                    <a:pt x="955" y="332"/>
                  </a:lnTo>
                  <a:lnTo>
                    <a:pt x="954" y="331"/>
                  </a:lnTo>
                  <a:lnTo>
                    <a:pt x="946" y="326"/>
                  </a:lnTo>
                  <a:lnTo>
                    <a:pt x="935" y="320"/>
                  </a:lnTo>
                  <a:lnTo>
                    <a:pt x="921" y="314"/>
                  </a:lnTo>
                  <a:lnTo>
                    <a:pt x="903" y="309"/>
                  </a:lnTo>
                  <a:lnTo>
                    <a:pt x="882" y="307"/>
                  </a:lnTo>
                  <a:lnTo>
                    <a:pt x="858" y="311"/>
                  </a:lnTo>
                  <a:lnTo>
                    <a:pt x="837" y="318"/>
                  </a:lnTo>
                  <a:lnTo>
                    <a:pt x="822" y="331"/>
                  </a:lnTo>
                  <a:lnTo>
                    <a:pt x="808" y="346"/>
                  </a:lnTo>
                  <a:lnTo>
                    <a:pt x="800" y="363"/>
                  </a:lnTo>
                  <a:lnTo>
                    <a:pt x="796" y="382"/>
                  </a:lnTo>
                  <a:lnTo>
                    <a:pt x="793" y="399"/>
                  </a:lnTo>
                  <a:lnTo>
                    <a:pt x="793" y="743"/>
                  </a:lnTo>
                  <a:lnTo>
                    <a:pt x="791" y="744"/>
                  </a:lnTo>
                  <a:lnTo>
                    <a:pt x="782" y="747"/>
                  </a:lnTo>
                  <a:lnTo>
                    <a:pt x="768" y="752"/>
                  </a:lnTo>
                  <a:lnTo>
                    <a:pt x="746" y="757"/>
                  </a:lnTo>
                  <a:lnTo>
                    <a:pt x="717" y="758"/>
                  </a:lnTo>
                  <a:lnTo>
                    <a:pt x="687" y="757"/>
                  </a:lnTo>
                  <a:lnTo>
                    <a:pt x="665" y="754"/>
                  </a:lnTo>
                  <a:lnTo>
                    <a:pt x="650" y="749"/>
                  </a:lnTo>
                  <a:lnTo>
                    <a:pt x="641" y="744"/>
                  </a:lnTo>
                  <a:lnTo>
                    <a:pt x="637" y="743"/>
                  </a:lnTo>
                  <a:lnTo>
                    <a:pt x="637" y="217"/>
                  </a:lnTo>
                  <a:lnTo>
                    <a:pt x="639" y="216"/>
                  </a:lnTo>
                  <a:lnTo>
                    <a:pt x="648" y="211"/>
                  </a:lnTo>
                  <a:lnTo>
                    <a:pt x="662" y="206"/>
                  </a:lnTo>
                  <a:lnTo>
                    <a:pt x="684" y="202"/>
                  </a:lnTo>
                  <a:lnTo>
                    <a:pt x="713" y="200"/>
                  </a:lnTo>
                  <a:lnTo>
                    <a:pt x="740" y="202"/>
                  </a:lnTo>
                  <a:lnTo>
                    <a:pt x="760" y="206"/>
                  </a:lnTo>
                  <a:lnTo>
                    <a:pt x="775" y="210"/>
                  </a:lnTo>
                  <a:lnTo>
                    <a:pt x="785" y="214"/>
                  </a:lnTo>
                  <a:lnTo>
                    <a:pt x="789" y="217"/>
                  </a:lnTo>
                  <a:lnTo>
                    <a:pt x="789" y="256"/>
                  </a:lnTo>
                  <a:lnTo>
                    <a:pt x="791" y="253"/>
                  </a:lnTo>
                  <a:lnTo>
                    <a:pt x="796" y="247"/>
                  </a:lnTo>
                  <a:lnTo>
                    <a:pt x="805" y="236"/>
                  </a:lnTo>
                  <a:lnTo>
                    <a:pt x="817" y="225"/>
                  </a:lnTo>
                  <a:lnTo>
                    <a:pt x="833" y="213"/>
                  </a:lnTo>
                  <a:lnTo>
                    <a:pt x="853" y="203"/>
                  </a:lnTo>
                  <a:lnTo>
                    <a:pt x="878" y="196"/>
                  </a:lnTo>
                  <a:lnTo>
                    <a:pt x="906" y="192"/>
                  </a:lnTo>
                  <a:close/>
                  <a:moveTo>
                    <a:pt x="245" y="121"/>
                  </a:moveTo>
                  <a:lnTo>
                    <a:pt x="217" y="123"/>
                  </a:lnTo>
                  <a:lnTo>
                    <a:pt x="195" y="126"/>
                  </a:lnTo>
                  <a:lnTo>
                    <a:pt x="178" y="129"/>
                  </a:lnTo>
                  <a:lnTo>
                    <a:pt x="167" y="130"/>
                  </a:lnTo>
                  <a:lnTo>
                    <a:pt x="164" y="132"/>
                  </a:lnTo>
                  <a:lnTo>
                    <a:pt x="164" y="314"/>
                  </a:lnTo>
                  <a:lnTo>
                    <a:pt x="247" y="314"/>
                  </a:lnTo>
                  <a:lnTo>
                    <a:pt x="278" y="312"/>
                  </a:lnTo>
                  <a:lnTo>
                    <a:pt x="302" y="304"/>
                  </a:lnTo>
                  <a:lnTo>
                    <a:pt x="323" y="293"/>
                  </a:lnTo>
                  <a:lnTo>
                    <a:pt x="338" y="280"/>
                  </a:lnTo>
                  <a:lnTo>
                    <a:pt x="351" y="262"/>
                  </a:lnTo>
                  <a:lnTo>
                    <a:pt x="357" y="242"/>
                  </a:lnTo>
                  <a:lnTo>
                    <a:pt x="358" y="220"/>
                  </a:lnTo>
                  <a:lnTo>
                    <a:pt x="357" y="197"/>
                  </a:lnTo>
                  <a:lnTo>
                    <a:pt x="351" y="175"/>
                  </a:lnTo>
                  <a:lnTo>
                    <a:pt x="340" y="158"/>
                  </a:lnTo>
                  <a:lnTo>
                    <a:pt x="324" y="143"/>
                  </a:lnTo>
                  <a:lnTo>
                    <a:pt x="302" y="132"/>
                  </a:lnTo>
                  <a:lnTo>
                    <a:pt x="278" y="124"/>
                  </a:lnTo>
                  <a:lnTo>
                    <a:pt x="245" y="121"/>
                  </a:lnTo>
                  <a:close/>
                  <a:moveTo>
                    <a:pt x="1422" y="49"/>
                  </a:moveTo>
                  <a:lnTo>
                    <a:pt x="1452" y="51"/>
                  </a:lnTo>
                  <a:lnTo>
                    <a:pt x="1473" y="56"/>
                  </a:lnTo>
                  <a:lnTo>
                    <a:pt x="1489" y="60"/>
                  </a:lnTo>
                  <a:lnTo>
                    <a:pt x="1497" y="63"/>
                  </a:lnTo>
                  <a:lnTo>
                    <a:pt x="1500" y="65"/>
                  </a:lnTo>
                  <a:lnTo>
                    <a:pt x="1500" y="200"/>
                  </a:lnTo>
                  <a:lnTo>
                    <a:pt x="1601" y="200"/>
                  </a:lnTo>
                  <a:lnTo>
                    <a:pt x="1602" y="202"/>
                  </a:lnTo>
                  <a:lnTo>
                    <a:pt x="1605" y="208"/>
                  </a:lnTo>
                  <a:lnTo>
                    <a:pt x="1611" y="219"/>
                  </a:lnTo>
                  <a:lnTo>
                    <a:pt x="1614" y="233"/>
                  </a:lnTo>
                  <a:lnTo>
                    <a:pt x="1616" y="252"/>
                  </a:lnTo>
                  <a:lnTo>
                    <a:pt x="1614" y="272"/>
                  </a:lnTo>
                  <a:lnTo>
                    <a:pt x="1611" y="286"/>
                  </a:lnTo>
                  <a:lnTo>
                    <a:pt x="1605" y="297"/>
                  </a:lnTo>
                  <a:lnTo>
                    <a:pt x="1602" y="303"/>
                  </a:lnTo>
                  <a:lnTo>
                    <a:pt x="1601" y="304"/>
                  </a:lnTo>
                  <a:lnTo>
                    <a:pt x="1500" y="304"/>
                  </a:lnTo>
                  <a:lnTo>
                    <a:pt x="1500" y="570"/>
                  </a:lnTo>
                  <a:lnTo>
                    <a:pt x="1501" y="600"/>
                  </a:lnTo>
                  <a:lnTo>
                    <a:pt x="1506" y="623"/>
                  </a:lnTo>
                  <a:lnTo>
                    <a:pt x="1514" y="639"/>
                  </a:lnTo>
                  <a:lnTo>
                    <a:pt x="1526" y="648"/>
                  </a:lnTo>
                  <a:lnTo>
                    <a:pt x="1543" y="651"/>
                  </a:lnTo>
                  <a:lnTo>
                    <a:pt x="1560" y="648"/>
                  </a:lnTo>
                  <a:lnTo>
                    <a:pt x="1573" y="642"/>
                  </a:lnTo>
                  <a:lnTo>
                    <a:pt x="1582" y="632"/>
                  </a:lnTo>
                  <a:lnTo>
                    <a:pt x="1588" y="626"/>
                  </a:lnTo>
                  <a:lnTo>
                    <a:pt x="1591" y="623"/>
                  </a:lnTo>
                  <a:lnTo>
                    <a:pt x="1607" y="631"/>
                  </a:lnTo>
                  <a:lnTo>
                    <a:pt x="1619" y="645"/>
                  </a:lnTo>
                  <a:lnTo>
                    <a:pt x="1628" y="662"/>
                  </a:lnTo>
                  <a:lnTo>
                    <a:pt x="1633" y="682"/>
                  </a:lnTo>
                  <a:lnTo>
                    <a:pt x="1635" y="704"/>
                  </a:lnTo>
                  <a:lnTo>
                    <a:pt x="1630" y="726"/>
                  </a:lnTo>
                  <a:lnTo>
                    <a:pt x="1625" y="732"/>
                  </a:lnTo>
                  <a:lnTo>
                    <a:pt x="1616" y="738"/>
                  </a:lnTo>
                  <a:lnTo>
                    <a:pt x="1604" y="746"/>
                  </a:lnTo>
                  <a:lnTo>
                    <a:pt x="1588" y="754"/>
                  </a:lnTo>
                  <a:lnTo>
                    <a:pt x="1566" y="760"/>
                  </a:lnTo>
                  <a:lnTo>
                    <a:pt x="1540" y="764"/>
                  </a:lnTo>
                  <a:lnTo>
                    <a:pt x="1507" y="766"/>
                  </a:lnTo>
                  <a:lnTo>
                    <a:pt x="1466" y="763"/>
                  </a:lnTo>
                  <a:lnTo>
                    <a:pt x="1431" y="755"/>
                  </a:lnTo>
                  <a:lnTo>
                    <a:pt x="1404" y="741"/>
                  </a:lnTo>
                  <a:lnTo>
                    <a:pt x="1380" y="721"/>
                  </a:lnTo>
                  <a:lnTo>
                    <a:pt x="1363" y="696"/>
                  </a:lnTo>
                  <a:lnTo>
                    <a:pt x="1352" y="663"/>
                  </a:lnTo>
                  <a:lnTo>
                    <a:pt x="1346" y="623"/>
                  </a:lnTo>
                  <a:lnTo>
                    <a:pt x="1343" y="576"/>
                  </a:lnTo>
                  <a:lnTo>
                    <a:pt x="1343" y="304"/>
                  </a:lnTo>
                  <a:lnTo>
                    <a:pt x="1284" y="304"/>
                  </a:lnTo>
                  <a:lnTo>
                    <a:pt x="1283" y="303"/>
                  </a:lnTo>
                  <a:lnTo>
                    <a:pt x="1278" y="297"/>
                  </a:lnTo>
                  <a:lnTo>
                    <a:pt x="1273" y="286"/>
                  </a:lnTo>
                  <a:lnTo>
                    <a:pt x="1270" y="272"/>
                  </a:lnTo>
                  <a:lnTo>
                    <a:pt x="1269" y="252"/>
                  </a:lnTo>
                  <a:lnTo>
                    <a:pt x="1270" y="233"/>
                  </a:lnTo>
                  <a:lnTo>
                    <a:pt x="1273" y="219"/>
                  </a:lnTo>
                  <a:lnTo>
                    <a:pt x="1278" y="208"/>
                  </a:lnTo>
                  <a:lnTo>
                    <a:pt x="1283" y="202"/>
                  </a:lnTo>
                  <a:lnTo>
                    <a:pt x="1284" y="200"/>
                  </a:lnTo>
                  <a:lnTo>
                    <a:pt x="1343" y="200"/>
                  </a:lnTo>
                  <a:lnTo>
                    <a:pt x="1343" y="65"/>
                  </a:lnTo>
                  <a:lnTo>
                    <a:pt x="1346" y="63"/>
                  </a:lnTo>
                  <a:lnTo>
                    <a:pt x="1355" y="60"/>
                  </a:lnTo>
                  <a:lnTo>
                    <a:pt x="1369" y="56"/>
                  </a:lnTo>
                  <a:lnTo>
                    <a:pt x="1393" y="51"/>
                  </a:lnTo>
                  <a:lnTo>
                    <a:pt x="1422" y="49"/>
                  </a:lnTo>
                  <a:close/>
                  <a:moveTo>
                    <a:pt x="1121" y="9"/>
                  </a:moveTo>
                  <a:lnTo>
                    <a:pt x="1148" y="11"/>
                  </a:lnTo>
                  <a:lnTo>
                    <a:pt x="1169" y="14"/>
                  </a:lnTo>
                  <a:lnTo>
                    <a:pt x="1185" y="18"/>
                  </a:lnTo>
                  <a:lnTo>
                    <a:pt x="1196" y="21"/>
                  </a:lnTo>
                  <a:lnTo>
                    <a:pt x="1202" y="25"/>
                  </a:lnTo>
                  <a:lnTo>
                    <a:pt x="1204" y="26"/>
                  </a:lnTo>
                  <a:lnTo>
                    <a:pt x="1204" y="130"/>
                  </a:lnTo>
                  <a:lnTo>
                    <a:pt x="1202" y="132"/>
                  </a:lnTo>
                  <a:lnTo>
                    <a:pt x="1196" y="135"/>
                  </a:lnTo>
                  <a:lnTo>
                    <a:pt x="1185" y="138"/>
                  </a:lnTo>
                  <a:lnTo>
                    <a:pt x="1171" y="143"/>
                  </a:lnTo>
                  <a:lnTo>
                    <a:pt x="1149" y="146"/>
                  </a:lnTo>
                  <a:lnTo>
                    <a:pt x="1124" y="147"/>
                  </a:lnTo>
                  <a:lnTo>
                    <a:pt x="1098" y="146"/>
                  </a:lnTo>
                  <a:lnTo>
                    <a:pt x="1076" y="143"/>
                  </a:lnTo>
                  <a:lnTo>
                    <a:pt x="1061" y="138"/>
                  </a:lnTo>
                  <a:lnTo>
                    <a:pt x="1050" y="135"/>
                  </a:lnTo>
                  <a:lnTo>
                    <a:pt x="1044" y="132"/>
                  </a:lnTo>
                  <a:lnTo>
                    <a:pt x="1042" y="130"/>
                  </a:lnTo>
                  <a:lnTo>
                    <a:pt x="1042" y="26"/>
                  </a:lnTo>
                  <a:lnTo>
                    <a:pt x="1044" y="26"/>
                  </a:lnTo>
                  <a:lnTo>
                    <a:pt x="1050" y="23"/>
                  </a:lnTo>
                  <a:lnTo>
                    <a:pt x="1059" y="18"/>
                  </a:lnTo>
                  <a:lnTo>
                    <a:pt x="1075" y="14"/>
                  </a:lnTo>
                  <a:lnTo>
                    <a:pt x="1096" y="11"/>
                  </a:lnTo>
                  <a:lnTo>
                    <a:pt x="1121" y="9"/>
                  </a:lnTo>
                  <a:close/>
                  <a:moveTo>
                    <a:pt x="230" y="0"/>
                  </a:moveTo>
                  <a:lnTo>
                    <a:pt x="288" y="3"/>
                  </a:lnTo>
                  <a:lnTo>
                    <a:pt x="343" y="11"/>
                  </a:lnTo>
                  <a:lnTo>
                    <a:pt x="389" y="23"/>
                  </a:lnTo>
                  <a:lnTo>
                    <a:pt x="430" y="42"/>
                  </a:lnTo>
                  <a:lnTo>
                    <a:pt x="462" y="63"/>
                  </a:lnTo>
                  <a:lnTo>
                    <a:pt x="489" y="90"/>
                  </a:lnTo>
                  <a:lnTo>
                    <a:pt x="509" y="119"/>
                  </a:lnTo>
                  <a:lnTo>
                    <a:pt x="520" y="154"/>
                  </a:lnTo>
                  <a:lnTo>
                    <a:pt x="523" y="189"/>
                  </a:lnTo>
                  <a:lnTo>
                    <a:pt x="521" y="222"/>
                  </a:lnTo>
                  <a:lnTo>
                    <a:pt x="513" y="252"/>
                  </a:lnTo>
                  <a:lnTo>
                    <a:pt x="502" y="276"/>
                  </a:lnTo>
                  <a:lnTo>
                    <a:pt x="487" y="298"/>
                  </a:lnTo>
                  <a:lnTo>
                    <a:pt x="470" y="317"/>
                  </a:lnTo>
                  <a:lnTo>
                    <a:pt x="448" y="334"/>
                  </a:lnTo>
                  <a:lnTo>
                    <a:pt x="427" y="346"/>
                  </a:lnTo>
                  <a:lnTo>
                    <a:pt x="450" y="356"/>
                  </a:lnTo>
                  <a:lnTo>
                    <a:pt x="475" y="367"/>
                  </a:lnTo>
                  <a:lnTo>
                    <a:pt x="496" y="379"/>
                  </a:lnTo>
                  <a:lnTo>
                    <a:pt x="516" y="396"/>
                  </a:lnTo>
                  <a:lnTo>
                    <a:pt x="535" y="415"/>
                  </a:lnTo>
                  <a:lnTo>
                    <a:pt x="551" y="438"/>
                  </a:lnTo>
                  <a:lnTo>
                    <a:pt x="563" y="464"/>
                  </a:lnTo>
                  <a:lnTo>
                    <a:pt x="571" y="496"/>
                  </a:lnTo>
                  <a:lnTo>
                    <a:pt x="572" y="531"/>
                  </a:lnTo>
                  <a:lnTo>
                    <a:pt x="569" y="576"/>
                  </a:lnTo>
                  <a:lnTo>
                    <a:pt x="558" y="617"/>
                  </a:lnTo>
                  <a:lnTo>
                    <a:pt x="541" y="651"/>
                  </a:lnTo>
                  <a:lnTo>
                    <a:pt x="518" y="682"/>
                  </a:lnTo>
                  <a:lnTo>
                    <a:pt x="487" y="707"/>
                  </a:lnTo>
                  <a:lnTo>
                    <a:pt x="451" y="729"/>
                  </a:lnTo>
                  <a:lnTo>
                    <a:pt x="406" y="744"/>
                  </a:lnTo>
                  <a:lnTo>
                    <a:pt x="357" y="757"/>
                  </a:lnTo>
                  <a:lnTo>
                    <a:pt x="299" y="763"/>
                  </a:lnTo>
                  <a:lnTo>
                    <a:pt x="237" y="766"/>
                  </a:lnTo>
                  <a:lnTo>
                    <a:pt x="181" y="764"/>
                  </a:lnTo>
                  <a:lnTo>
                    <a:pt x="133" y="760"/>
                  </a:lnTo>
                  <a:lnTo>
                    <a:pt x="93" y="755"/>
                  </a:lnTo>
                  <a:lnTo>
                    <a:pt x="59" y="749"/>
                  </a:lnTo>
                  <a:lnTo>
                    <a:pt x="34" y="741"/>
                  </a:lnTo>
                  <a:lnTo>
                    <a:pt x="16" y="736"/>
                  </a:lnTo>
                  <a:lnTo>
                    <a:pt x="3" y="732"/>
                  </a:lnTo>
                  <a:lnTo>
                    <a:pt x="0" y="730"/>
                  </a:lnTo>
                  <a:lnTo>
                    <a:pt x="0" y="31"/>
                  </a:lnTo>
                  <a:lnTo>
                    <a:pt x="5" y="29"/>
                  </a:lnTo>
                  <a:lnTo>
                    <a:pt x="16" y="26"/>
                  </a:lnTo>
                  <a:lnTo>
                    <a:pt x="36" y="21"/>
                  </a:lnTo>
                  <a:lnTo>
                    <a:pt x="60" y="15"/>
                  </a:lnTo>
                  <a:lnTo>
                    <a:pt x="95" y="11"/>
                  </a:lnTo>
                  <a:lnTo>
                    <a:pt x="133" y="4"/>
                  </a:lnTo>
                  <a:lnTo>
                    <a:pt x="178" y="1"/>
                  </a:lnTo>
                  <a:lnTo>
                    <a:pt x="23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9" name="Freeform 7"/>
            <p:cNvSpPr>
              <a:spLocks noEditPoints="1"/>
            </p:cNvSpPr>
            <p:nvPr/>
          </p:nvSpPr>
          <p:spPr bwMode="auto">
            <a:xfrm>
              <a:off x="861505" y="6652444"/>
              <a:ext cx="75463" cy="80363"/>
            </a:xfrm>
            <a:custGeom>
              <a:avLst/>
              <a:gdLst>
                <a:gd name="T0" fmla="*/ 242 w 539"/>
                <a:gd name="T1" fmla="*/ 119 h 574"/>
                <a:gd name="T2" fmla="*/ 199 w 539"/>
                <a:gd name="T3" fmla="*/ 142 h 574"/>
                <a:gd name="T4" fmla="*/ 171 w 539"/>
                <a:gd name="T5" fmla="*/ 185 h 574"/>
                <a:gd name="T6" fmla="*/ 159 w 539"/>
                <a:gd name="T7" fmla="*/ 249 h 574"/>
                <a:gd name="T8" fmla="*/ 159 w 539"/>
                <a:gd name="T9" fmla="*/ 325 h 574"/>
                <a:gd name="T10" fmla="*/ 171 w 539"/>
                <a:gd name="T11" fmla="*/ 389 h 574"/>
                <a:gd name="T12" fmla="*/ 199 w 539"/>
                <a:gd name="T13" fmla="*/ 434 h 574"/>
                <a:gd name="T14" fmla="*/ 242 w 539"/>
                <a:gd name="T15" fmla="*/ 456 h 574"/>
                <a:gd name="T16" fmla="*/ 297 w 539"/>
                <a:gd name="T17" fmla="*/ 456 h 574"/>
                <a:gd name="T18" fmla="*/ 340 w 539"/>
                <a:gd name="T19" fmla="*/ 434 h 574"/>
                <a:gd name="T20" fmla="*/ 367 w 539"/>
                <a:gd name="T21" fmla="*/ 389 h 574"/>
                <a:gd name="T22" fmla="*/ 380 w 539"/>
                <a:gd name="T23" fmla="*/ 325 h 574"/>
                <a:gd name="T24" fmla="*/ 380 w 539"/>
                <a:gd name="T25" fmla="*/ 249 h 574"/>
                <a:gd name="T26" fmla="*/ 367 w 539"/>
                <a:gd name="T27" fmla="*/ 185 h 574"/>
                <a:gd name="T28" fmla="*/ 340 w 539"/>
                <a:gd name="T29" fmla="*/ 142 h 574"/>
                <a:gd name="T30" fmla="*/ 297 w 539"/>
                <a:gd name="T31" fmla="*/ 119 h 574"/>
                <a:gd name="T32" fmla="*/ 269 w 539"/>
                <a:gd name="T33" fmla="*/ 0 h 574"/>
                <a:gd name="T34" fmla="*/ 362 w 539"/>
                <a:gd name="T35" fmla="*/ 13 h 574"/>
                <a:gd name="T36" fmla="*/ 436 w 539"/>
                <a:gd name="T37" fmla="*/ 47 h 574"/>
                <a:gd name="T38" fmla="*/ 492 w 539"/>
                <a:gd name="T39" fmla="*/ 103 h 574"/>
                <a:gd name="T40" fmla="*/ 526 w 539"/>
                <a:gd name="T41" fmla="*/ 184 h 574"/>
                <a:gd name="T42" fmla="*/ 539 w 539"/>
                <a:gd name="T43" fmla="*/ 288 h 574"/>
                <a:gd name="T44" fmla="*/ 526 w 539"/>
                <a:gd name="T45" fmla="*/ 391 h 574"/>
                <a:gd name="T46" fmla="*/ 492 w 539"/>
                <a:gd name="T47" fmla="*/ 471 h 574"/>
                <a:gd name="T48" fmla="*/ 436 w 539"/>
                <a:gd name="T49" fmla="*/ 529 h 574"/>
                <a:gd name="T50" fmla="*/ 362 w 539"/>
                <a:gd name="T51" fmla="*/ 563 h 574"/>
                <a:gd name="T52" fmla="*/ 269 w 539"/>
                <a:gd name="T53" fmla="*/ 574 h 574"/>
                <a:gd name="T54" fmla="*/ 177 w 539"/>
                <a:gd name="T55" fmla="*/ 563 h 574"/>
                <a:gd name="T56" fmla="*/ 103 w 539"/>
                <a:gd name="T57" fmla="*/ 529 h 574"/>
                <a:gd name="T58" fmla="*/ 47 w 539"/>
                <a:gd name="T59" fmla="*/ 471 h 574"/>
                <a:gd name="T60" fmla="*/ 13 w 539"/>
                <a:gd name="T61" fmla="*/ 391 h 574"/>
                <a:gd name="T62" fmla="*/ 0 w 539"/>
                <a:gd name="T63" fmla="*/ 288 h 574"/>
                <a:gd name="T64" fmla="*/ 13 w 539"/>
                <a:gd name="T65" fmla="*/ 184 h 574"/>
                <a:gd name="T66" fmla="*/ 47 w 539"/>
                <a:gd name="T67" fmla="*/ 103 h 574"/>
                <a:gd name="T68" fmla="*/ 103 w 539"/>
                <a:gd name="T69" fmla="*/ 47 h 574"/>
                <a:gd name="T70" fmla="*/ 177 w 539"/>
                <a:gd name="T71" fmla="*/ 13 h 574"/>
                <a:gd name="T72" fmla="*/ 269 w 539"/>
                <a:gd name="T73"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9" h="574">
                  <a:moveTo>
                    <a:pt x="269" y="115"/>
                  </a:moveTo>
                  <a:lnTo>
                    <a:pt x="242" y="119"/>
                  </a:lnTo>
                  <a:lnTo>
                    <a:pt x="219" y="128"/>
                  </a:lnTo>
                  <a:lnTo>
                    <a:pt x="199" y="142"/>
                  </a:lnTo>
                  <a:lnTo>
                    <a:pt x="184" y="161"/>
                  </a:lnTo>
                  <a:lnTo>
                    <a:pt x="171" y="185"/>
                  </a:lnTo>
                  <a:lnTo>
                    <a:pt x="163" y="215"/>
                  </a:lnTo>
                  <a:lnTo>
                    <a:pt x="159" y="249"/>
                  </a:lnTo>
                  <a:lnTo>
                    <a:pt x="157" y="288"/>
                  </a:lnTo>
                  <a:lnTo>
                    <a:pt x="159" y="325"/>
                  </a:lnTo>
                  <a:lnTo>
                    <a:pt x="163" y="360"/>
                  </a:lnTo>
                  <a:lnTo>
                    <a:pt x="171" y="389"/>
                  </a:lnTo>
                  <a:lnTo>
                    <a:pt x="184" y="414"/>
                  </a:lnTo>
                  <a:lnTo>
                    <a:pt x="199" y="434"/>
                  </a:lnTo>
                  <a:lnTo>
                    <a:pt x="219" y="448"/>
                  </a:lnTo>
                  <a:lnTo>
                    <a:pt x="242" y="456"/>
                  </a:lnTo>
                  <a:lnTo>
                    <a:pt x="269" y="459"/>
                  </a:lnTo>
                  <a:lnTo>
                    <a:pt x="297" y="456"/>
                  </a:lnTo>
                  <a:lnTo>
                    <a:pt x="320" y="448"/>
                  </a:lnTo>
                  <a:lnTo>
                    <a:pt x="340" y="434"/>
                  </a:lnTo>
                  <a:lnTo>
                    <a:pt x="356" y="414"/>
                  </a:lnTo>
                  <a:lnTo>
                    <a:pt x="367" y="389"/>
                  </a:lnTo>
                  <a:lnTo>
                    <a:pt x="376" y="360"/>
                  </a:lnTo>
                  <a:lnTo>
                    <a:pt x="380" y="325"/>
                  </a:lnTo>
                  <a:lnTo>
                    <a:pt x="382" y="288"/>
                  </a:lnTo>
                  <a:lnTo>
                    <a:pt x="380" y="249"/>
                  </a:lnTo>
                  <a:lnTo>
                    <a:pt x="376" y="215"/>
                  </a:lnTo>
                  <a:lnTo>
                    <a:pt x="367" y="185"/>
                  </a:lnTo>
                  <a:lnTo>
                    <a:pt x="356" y="161"/>
                  </a:lnTo>
                  <a:lnTo>
                    <a:pt x="340" y="142"/>
                  </a:lnTo>
                  <a:lnTo>
                    <a:pt x="320" y="128"/>
                  </a:lnTo>
                  <a:lnTo>
                    <a:pt x="297" y="119"/>
                  </a:lnTo>
                  <a:lnTo>
                    <a:pt x="269" y="115"/>
                  </a:lnTo>
                  <a:close/>
                  <a:moveTo>
                    <a:pt x="269" y="0"/>
                  </a:moveTo>
                  <a:lnTo>
                    <a:pt x="317" y="4"/>
                  </a:lnTo>
                  <a:lnTo>
                    <a:pt x="362" y="13"/>
                  </a:lnTo>
                  <a:lnTo>
                    <a:pt x="401" y="27"/>
                  </a:lnTo>
                  <a:lnTo>
                    <a:pt x="436" y="47"/>
                  </a:lnTo>
                  <a:lnTo>
                    <a:pt x="467" y="72"/>
                  </a:lnTo>
                  <a:lnTo>
                    <a:pt x="492" y="103"/>
                  </a:lnTo>
                  <a:lnTo>
                    <a:pt x="512" y="140"/>
                  </a:lnTo>
                  <a:lnTo>
                    <a:pt x="526" y="184"/>
                  </a:lnTo>
                  <a:lnTo>
                    <a:pt x="536" y="234"/>
                  </a:lnTo>
                  <a:lnTo>
                    <a:pt x="539" y="288"/>
                  </a:lnTo>
                  <a:lnTo>
                    <a:pt x="536" y="342"/>
                  </a:lnTo>
                  <a:lnTo>
                    <a:pt x="526" y="391"/>
                  </a:lnTo>
                  <a:lnTo>
                    <a:pt x="512" y="434"/>
                  </a:lnTo>
                  <a:lnTo>
                    <a:pt x="492" y="471"/>
                  </a:lnTo>
                  <a:lnTo>
                    <a:pt x="467" y="503"/>
                  </a:lnTo>
                  <a:lnTo>
                    <a:pt x="436" y="529"/>
                  </a:lnTo>
                  <a:lnTo>
                    <a:pt x="401" y="549"/>
                  </a:lnTo>
                  <a:lnTo>
                    <a:pt x="362" y="563"/>
                  </a:lnTo>
                  <a:lnTo>
                    <a:pt x="317" y="571"/>
                  </a:lnTo>
                  <a:lnTo>
                    <a:pt x="269" y="574"/>
                  </a:lnTo>
                  <a:lnTo>
                    <a:pt x="221" y="571"/>
                  </a:lnTo>
                  <a:lnTo>
                    <a:pt x="177" y="563"/>
                  </a:lnTo>
                  <a:lnTo>
                    <a:pt x="137" y="549"/>
                  </a:lnTo>
                  <a:lnTo>
                    <a:pt x="103" y="529"/>
                  </a:lnTo>
                  <a:lnTo>
                    <a:pt x="72" y="503"/>
                  </a:lnTo>
                  <a:lnTo>
                    <a:pt x="47" y="471"/>
                  </a:lnTo>
                  <a:lnTo>
                    <a:pt x="27" y="434"/>
                  </a:lnTo>
                  <a:lnTo>
                    <a:pt x="13" y="391"/>
                  </a:lnTo>
                  <a:lnTo>
                    <a:pt x="4" y="342"/>
                  </a:lnTo>
                  <a:lnTo>
                    <a:pt x="0" y="288"/>
                  </a:lnTo>
                  <a:lnTo>
                    <a:pt x="4" y="234"/>
                  </a:lnTo>
                  <a:lnTo>
                    <a:pt x="13" y="184"/>
                  </a:lnTo>
                  <a:lnTo>
                    <a:pt x="27" y="140"/>
                  </a:lnTo>
                  <a:lnTo>
                    <a:pt x="47" y="103"/>
                  </a:lnTo>
                  <a:lnTo>
                    <a:pt x="72" y="72"/>
                  </a:lnTo>
                  <a:lnTo>
                    <a:pt x="103" y="47"/>
                  </a:lnTo>
                  <a:lnTo>
                    <a:pt x="137" y="27"/>
                  </a:lnTo>
                  <a:lnTo>
                    <a:pt x="177" y="13"/>
                  </a:lnTo>
                  <a:lnTo>
                    <a:pt x="221" y="4"/>
                  </a:lnTo>
                  <a:lnTo>
                    <a:pt x="26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0" name="Freeform 8"/>
            <p:cNvSpPr>
              <a:spLocks/>
            </p:cNvSpPr>
            <p:nvPr/>
          </p:nvSpPr>
          <p:spPr bwMode="auto">
            <a:xfrm>
              <a:off x="1027831" y="6652444"/>
              <a:ext cx="63282" cy="80363"/>
            </a:xfrm>
            <a:custGeom>
              <a:avLst/>
              <a:gdLst>
                <a:gd name="T0" fmla="*/ 280 w 452"/>
                <a:gd name="T1" fmla="*/ 4 h 574"/>
                <a:gd name="T2" fmla="*/ 354 w 452"/>
                <a:gd name="T3" fmla="*/ 19 h 574"/>
                <a:gd name="T4" fmla="*/ 405 w 452"/>
                <a:gd name="T5" fmla="*/ 38 h 574"/>
                <a:gd name="T6" fmla="*/ 422 w 452"/>
                <a:gd name="T7" fmla="*/ 75 h 574"/>
                <a:gd name="T8" fmla="*/ 405 w 452"/>
                <a:gd name="T9" fmla="*/ 122 h 574"/>
                <a:gd name="T10" fmla="*/ 374 w 452"/>
                <a:gd name="T11" fmla="*/ 147 h 574"/>
                <a:gd name="T12" fmla="*/ 318 w 452"/>
                <a:gd name="T13" fmla="*/ 126 h 574"/>
                <a:gd name="T14" fmla="*/ 246 w 452"/>
                <a:gd name="T15" fmla="*/ 115 h 574"/>
                <a:gd name="T16" fmla="*/ 199 w 452"/>
                <a:gd name="T17" fmla="*/ 125 h 574"/>
                <a:gd name="T18" fmla="*/ 174 w 452"/>
                <a:gd name="T19" fmla="*/ 148 h 574"/>
                <a:gd name="T20" fmla="*/ 176 w 452"/>
                <a:gd name="T21" fmla="*/ 182 h 574"/>
                <a:gd name="T22" fmla="*/ 207 w 452"/>
                <a:gd name="T23" fmla="*/ 207 h 574"/>
                <a:gd name="T24" fmla="*/ 331 w 452"/>
                <a:gd name="T25" fmla="*/ 249 h 574"/>
                <a:gd name="T26" fmla="*/ 384 w 452"/>
                <a:gd name="T27" fmla="*/ 272 h 574"/>
                <a:gd name="T28" fmla="*/ 425 w 452"/>
                <a:gd name="T29" fmla="*/ 308 h 574"/>
                <a:gd name="T30" fmla="*/ 449 w 452"/>
                <a:gd name="T31" fmla="*/ 363 h 574"/>
                <a:gd name="T32" fmla="*/ 449 w 452"/>
                <a:gd name="T33" fmla="*/ 433 h 574"/>
                <a:gd name="T34" fmla="*/ 425 w 452"/>
                <a:gd name="T35" fmla="*/ 495 h 574"/>
                <a:gd name="T36" fmla="*/ 377 w 452"/>
                <a:gd name="T37" fmla="*/ 538 h 574"/>
                <a:gd name="T38" fmla="*/ 308 w 452"/>
                <a:gd name="T39" fmla="*/ 565 h 574"/>
                <a:gd name="T40" fmla="*/ 216 w 452"/>
                <a:gd name="T41" fmla="*/ 574 h 574"/>
                <a:gd name="T42" fmla="*/ 128 w 452"/>
                <a:gd name="T43" fmla="*/ 566 h 574"/>
                <a:gd name="T44" fmla="*/ 63 w 452"/>
                <a:gd name="T45" fmla="*/ 548 h 574"/>
                <a:gd name="T46" fmla="*/ 18 w 452"/>
                <a:gd name="T47" fmla="*/ 524 h 574"/>
                <a:gd name="T48" fmla="*/ 0 w 452"/>
                <a:gd name="T49" fmla="*/ 485 h 574"/>
                <a:gd name="T50" fmla="*/ 16 w 452"/>
                <a:gd name="T51" fmla="*/ 439 h 574"/>
                <a:gd name="T52" fmla="*/ 50 w 452"/>
                <a:gd name="T53" fmla="*/ 406 h 574"/>
                <a:gd name="T54" fmla="*/ 92 w 452"/>
                <a:gd name="T55" fmla="*/ 428 h 574"/>
                <a:gd name="T56" fmla="*/ 154 w 452"/>
                <a:gd name="T57" fmla="*/ 450 h 574"/>
                <a:gd name="T58" fmla="*/ 221 w 452"/>
                <a:gd name="T59" fmla="*/ 459 h 574"/>
                <a:gd name="T60" fmla="*/ 246 w 452"/>
                <a:gd name="T61" fmla="*/ 457 h 574"/>
                <a:gd name="T62" fmla="*/ 273 w 452"/>
                <a:gd name="T63" fmla="*/ 448 h 574"/>
                <a:gd name="T64" fmla="*/ 294 w 452"/>
                <a:gd name="T65" fmla="*/ 426 h 574"/>
                <a:gd name="T66" fmla="*/ 294 w 452"/>
                <a:gd name="T67" fmla="*/ 392 h 574"/>
                <a:gd name="T68" fmla="*/ 270 w 452"/>
                <a:gd name="T69" fmla="*/ 367 h 574"/>
                <a:gd name="T70" fmla="*/ 232 w 452"/>
                <a:gd name="T71" fmla="*/ 350 h 574"/>
                <a:gd name="T72" fmla="*/ 100 w 452"/>
                <a:gd name="T73" fmla="*/ 304 h 574"/>
                <a:gd name="T74" fmla="*/ 55 w 452"/>
                <a:gd name="T75" fmla="*/ 274 h 574"/>
                <a:gd name="T76" fmla="*/ 25 w 452"/>
                <a:gd name="T77" fmla="*/ 232 h 574"/>
                <a:gd name="T78" fmla="*/ 14 w 452"/>
                <a:gd name="T79" fmla="*/ 173 h 574"/>
                <a:gd name="T80" fmla="*/ 28 w 452"/>
                <a:gd name="T81" fmla="*/ 106 h 574"/>
                <a:gd name="T82" fmla="*/ 64 w 452"/>
                <a:gd name="T83" fmla="*/ 56 h 574"/>
                <a:gd name="T84" fmla="*/ 121 w 452"/>
                <a:gd name="T85" fmla="*/ 21 h 574"/>
                <a:gd name="T86" fmla="*/ 194 w 452"/>
                <a:gd name="T8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2" h="574">
                  <a:moveTo>
                    <a:pt x="235" y="0"/>
                  </a:moveTo>
                  <a:lnTo>
                    <a:pt x="280" y="4"/>
                  </a:lnTo>
                  <a:lnTo>
                    <a:pt x="320" y="10"/>
                  </a:lnTo>
                  <a:lnTo>
                    <a:pt x="354" y="19"/>
                  </a:lnTo>
                  <a:lnTo>
                    <a:pt x="382" y="28"/>
                  </a:lnTo>
                  <a:lnTo>
                    <a:pt x="405" y="38"/>
                  </a:lnTo>
                  <a:lnTo>
                    <a:pt x="422" y="46"/>
                  </a:lnTo>
                  <a:lnTo>
                    <a:pt x="422" y="75"/>
                  </a:lnTo>
                  <a:lnTo>
                    <a:pt x="416" y="100"/>
                  </a:lnTo>
                  <a:lnTo>
                    <a:pt x="405" y="122"/>
                  </a:lnTo>
                  <a:lnTo>
                    <a:pt x="391" y="137"/>
                  </a:lnTo>
                  <a:lnTo>
                    <a:pt x="374" y="147"/>
                  </a:lnTo>
                  <a:lnTo>
                    <a:pt x="349" y="136"/>
                  </a:lnTo>
                  <a:lnTo>
                    <a:pt x="318" y="126"/>
                  </a:lnTo>
                  <a:lnTo>
                    <a:pt x="284" y="119"/>
                  </a:lnTo>
                  <a:lnTo>
                    <a:pt x="246" y="115"/>
                  </a:lnTo>
                  <a:lnTo>
                    <a:pt x="219" y="119"/>
                  </a:lnTo>
                  <a:lnTo>
                    <a:pt x="199" y="125"/>
                  </a:lnTo>
                  <a:lnTo>
                    <a:pt x="183" y="136"/>
                  </a:lnTo>
                  <a:lnTo>
                    <a:pt x="174" y="148"/>
                  </a:lnTo>
                  <a:lnTo>
                    <a:pt x="171" y="165"/>
                  </a:lnTo>
                  <a:lnTo>
                    <a:pt x="176" y="182"/>
                  </a:lnTo>
                  <a:lnTo>
                    <a:pt x="187" y="196"/>
                  </a:lnTo>
                  <a:lnTo>
                    <a:pt x="207" y="207"/>
                  </a:lnTo>
                  <a:lnTo>
                    <a:pt x="235" y="218"/>
                  </a:lnTo>
                  <a:lnTo>
                    <a:pt x="331" y="249"/>
                  </a:lnTo>
                  <a:lnTo>
                    <a:pt x="359" y="260"/>
                  </a:lnTo>
                  <a:lnTo>
                    <a:pt x="384" y="272"/>
                  </a:lnTo>
                  <a:lnTo>
                    <a:pt x="407" y="288"/>
                  </a:lnTo>
                  <a:lnTo>
                    <a:pt x="425" y="308"/>
                  </a:lnTo>
                  <a:lnTo>
                    <a:pt x="439" y="333"/>
                  </a:lnTo>
                  <a:lnTo>
                    <a:pt x="449" y="363"/>
                  </a:lnTo>
                  <a:lnTo>
                    <a:pt x="452" y="395"/>
                  </a:lnTo>
                  <a:lnTo>
                    <a:pt x="449" y="433"/>
                  </a:lnTo>
                  <a:lnTo>
                    <a:pt x="439" y="465"/>
                  </a:lnTo>
                  <a:lnTo>
                    <a:pt x="425" y="495"/>
                  </a:lnTo>
                  <a:lnTo>
                    <a:pt x="404" y="518"/>
                  </a:lnTo>
                  <a:lnTo>
                    <a:pt x="377" y="538"/>
                  </a:lnTo>
                  <a:lnTo>
                    <a:pt x="345" y="554"/>
                  </a:lnTo>
                  <a:lnTo>
                    <a:pt x="308" y="565"/>
                  </a:lnTo>
                  <a:lnTo>
                    <a:pt x="264" y="572"/>
                  </a:lnTo>
                  <a:lnTo>
                    <a:pt x="216" y="574"/>
                  </a:lnTo>
                  <a:lnTo>
                    <a:pt x="170" y="572"/>
                  </a:lnTo>
                  <a:lnTo>
                    <a:pt x="128" y="566"/>
                  </a:lnTo>
                  <a:lnTo>
                    <a:pt x="92" y="558"/>
                  </a:lnTo>
                  <a:lnTo>
                    <a:pt x="63" y="548"/>
                  </a:lnTo>
                  <a:lnTo>
                    <a:pt x="38" y="535"/>
                  </a:lnTo>
                  <a:lnTo>
                    <a:pt x="18" y="524"/>
                  </a:lnTo>
                  <a:lnTo>
                    <a:pt x="4" y="512"/>
                  </a:lnTo>
                  <a:lnTo>
                    <a:pt x="0" y="485"/>
                  </a:lnTo>
                  <a:lnTo>
                    <a:pt x="5" y="461"/>
                  </a:lnTo>
                  <a:lnTo>
                    <a:pt x="16" y="439"/>
                  </a:lnTo>
                  <a:lnTo>
                    <a:pt x="32" y="419"/>
                  </a:lnTo>
                  <a:lnTo>
                    <a:pt x="50" y="406"/>
                  </a:lnTo>
                  <a:lnTo>
                    <a:pt x="67" y="417"/>
                  </a:lnTo>
                  <a:lnTo>
                    <a:pt x="92" y="428"/>
                  </a:lnTo>
                  <a:lnTo>
                    <a:pt x="121" y="440"/>
                  </a:lnTo>
                  <a:lnTo>
                    <a:pt x="154" y="450"/>
                  </a:lnTo>
                  <a:lnTo>
                    <a:pt x="188" y="456"/>
                  </a:lnTo>
                  <a:lnTo>
                    <a:pt x="221" y="459"/>
                  </a:lnTo>
                  <a:lnTo>
                    <a:pt x="233" y="459"/>
                  </a:lnTo>
                  <a:lnTo>
                    <a:pt x="246" y="457"/>
                  </a:lnTo>
                  <a:lnTo>
                    <a:pt x="261" y="454"/>
                  </a:lnTo>
                  <a:lnTo>
                    <a:pt x="273" y="448"/>
                  </a:lnTo>
                  <a:lnTo>
                    <a:pt x="286" y="439"/>
                  </a:lnTo>
                  <a:lnTo>
                    <a:pt x="294" y="426"/>
                  </a:lnTo>
                  <a:lnTo>
                    <a:pt x="297" y="409"/>
                  </a:lnTo>
                  <a:lnTo>
                    <a:pt x="294" y="392"/>
                  </a:lnTo>
                  <a:lnTo>
                    <a:pt x="284" y="378"/>
                  </a:lnTo>
                  <a:lnTo>
                    <a:pt x="270" y="367"/>
                  </a:lnTo>
                  <a:lnTo>
                    <a:pt x="253" y="358"/>
                  </a:lnTo>
                  <a:lnTo>
                    <a:pt x="232" y="350"/>
                  </a:lnTo>
                  <a:lnTo>
                    <a:pt x="128" y="316"/>
                  </a:lnTo>
                  <a:lnTo>
                    <a:pt x="100" y="304"/>
                  </a:lnTo>
                  <a:lnTo>
                    <a:pt x="75" y="291"/>
                  </a:lnTo>
                  <a:lnTo>
                    <a:pt x="55" y="274"/>
                  </a:lnTo>
                  <a:lnTo>
                    <a:pt x="38" y="255"/>
                  </a:lnTo>
                  <a:lnTo>
                    <a:pt x="25" y="232"/>
                  </a:lnTo>
                  <a:lnTo>
                    <a:pt x="18" y="204"/>
                  </a:lnTo>
                  <a:lnTo>
                    <a:pt x="14" y="173"/>
                  </a:lnTo>
                  <a:lnTo>
                    <a:pt x="18" y="137"/>
                  </a:lnTo>
                  <a:lnTo>
                    <a:pt x="28" y="106"/>
                  </a:lnTo>
                  <a:lnTo>
                    <a:pt x="44" y="80"/>
                  </a:lnTo>
                  <a:lnTo>
                    <a:pt x="64" y="56"/>
                  </a:lnTo>
                  <a:lnTo>
                    <a:pt x="90" y="36"/>
                  </a:lnTo>
                  <a:lnTo>
                    <a:pt x="121" y="21"/>
                  </a:lnTo>
                  <a:lnTo>
                    <a:pt x="156" y="10"/>
                  </a:lnTo>
                  <a:lnTo>
                    <a:pt x="194" y="4"/>
                  </a:lnTo>
                  <a:lnTo>
                    <a:pt x="23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1" name="Freeform 9"/>
            <p:cNvSpPr>
              <a:spLocks noEditPoints="1"/>
            </p:cNvSpPr>
            <p:nvPr/>
          </p:nvSpPr>
          <p:spPr bwMode="auto">
            <a:xfrm>
              <a:off x="1096573" y="6652444"/>
              <a:ext cx="70562" cy="80363"/>
            </a:xfrm>
            <a:custGeom>
              <a:avLst/>
              <a:gdLst>
                <a:gd name="T0" fmla="*/ 229 w 504"/>
                <a:gd name="T1" fmla="*/ 119 h 574"/>
                <a:gd name="T2" fmla="*/ 189 w 504"/>
                <a:gd name="T3" fmla="*/ 142 h 574"/>
                <a:gd name="T4" fmla="*/ 164 w 504"/>
                <a:gd name="T5" fmla="*/ 184 h 574"/>
                <a:gd name="T6" fmla="*/ 156 w 504"/>
                <a:gd name="T7" fmla="*/ 246 h 574"/>
                <a:gd name="T8" fmla="*/ 344 w 504"/>
                <a:gd name="T9" fmla="*/ 215 h 574"/>
                <a:gd name="T10" fmla="*/ 331 w 504"/>
                <a:gd name="T11" fmla="*/ 164 h 574"/>
                <a:gd name="T12" fmla="*/ 304 w 504"/>
                <a:gd name="T13" fmla="*/ 128 h 574"/>
                <a:gd name="T14" fmla="*/ 255 w 504"/>
                <a:gd name="T15" fmla="*/ 115 h 574"/>
                <a:gd name="T16" fmla="*/ 313 w 504"/>
                <a:gd name="T17" fmla="*/ 4 h 574"/>
                <a:gd name="T18" fmla="*/ 387 w 504"/>
                <a:gd name="T19" fmla="*/ 27 h 574"/>
                <a:gd name="T20" fmla="*/ 445 w 504"/>
                <a:gd name="T21" fmla="*/ 70 h 574"/>
                <a:gd name="T22" fmla="*/ 482 w 504"/>
                <a:gd name="T23" fmla="*/ 134 h 574"/>
                <a:gd name="T24" fmla="*/ 501 w 504"/>
                <a:gd name="T25" fmla="*/ 220 h 574"/>
                <a:gd name="T26" fmla="*/ 504 w 504"/>
                <a:gd name="T27" fmla="*/ 335 h 574"/>
                <a:gd name="T28" fmla="*/ 159 w 504"/>
                <a:gd name="T29" fmla="*/ 364 h 574"/>
                <a:gd name="T30" fmla="*/ 183 w 504"/>
                <a:gd name="T31" fmla="*/ 414 h 574"/>
                <a:gd name="T32" fmla="*/ 223 w 504"/>
                <a:gd name="T33" fmla="*/ 447 h 574"/>
                <a:gd name="T34" fmla="*/ 279 w 504"/>
                <a:gd name="T35" fmla="*/ 459 h 574"/>
                <a:gd name="T36" fmla="*/ 338 w 504"/>
                <a:gd name="T37" fmla="*/ 451 h 574"/>
                <a:gd name="T38" fmla="*/ 387 w 504"/>
                <a:gd name="T39" fmla="*/ 436 h 574"/>
                <a:gd name="T40" fmla="*/ 421 w 504"/>
                <a:gd name="T41" fmla="*/ 420 h 574"/>
                <a:gd name="T42" fmla="*/ 434 w 504"/>
                <a:gd name="T43" fmla="*/ 412 h 574"/>
                <a:gd name="T44" fmla="*/ 462 w 504"/>
                <a:gd name="T45" fmla="*/ 439 h 574"/>
                <a:gd name="T46" fmla="*/ 476 w 504"/>
                <a:gd name="T47" fmla="*/ 478 h 574"/>
                <a:gd name="T48" fmla="*/ 468 w 504"/>
                <a:gd name="T49" fmla="*/ 518 h 574"/>
                <a:gd name="T50" fmla="*/ 456 w 504"/>
                <a:gd name="T51" fmla="*/ 527 h 574"/>
                <a:gd name="T52" fmla="*/ 417 w 504"/>
                <a:gd name="T53" fmla="*/ 546 h 574"/>
                <a:gd name="T54" fmla="*/ 356 w 504"/>
                <a:gd name="T55" fmla="*/ 565 h 574"/>
                <a:gd name="T56" fmla="*/ 271 w 504"/>
                <a:gd name="T57" fmla="*/ 574 h 574"/>
                <a:gd name="T58" fmla="*/ 178 w 504"/>
                <a:gd name="T59" fmla="*/ 562 h 574"/>
                <a:gd name="T60" fmla="*/ 102 w 504"/>
                <a:gd name="T61" fmla="*/ 527 h 574"/>
                <a:gd name="T62" fmla="*/ 46 w 504"/>
                <a:gd name="T63" fmla="*/ 470 h 574"/>
                <a:gd name="T64" fmla="*/ 10 w 504"/>
                <a:gd name="T65" fmla="*/ 391 h 574"/>
                <a:gd name="T66" fmla="*/ 0 w 504"/>
                <a:gd name="T67" fmla="*/ 290 h 574"/>
                <a:gd name="T68" fmla="*/ 10 w 504"/>
                <a:gd name="T69" fmla="*/ 193 h 574"/>
                <a:gd name="T70" fmla="*/ 41 w 504"/>
                <a:gd name="T71" fmla="*/ 117 h 574"/>
                <a:gd name="T72" fmla="*/ 90 w 504"/>
                <a:gd name="T73" fmla="*/ 60 h 574"/>
                <a:gd name="T74" fmla="*/ 152 w 504"/>
                <a:gd name="T75" fmla="*/ 22 h 574"/>
                <a:gd name="T76" fmla="*/ 228 w 504"/>
                <a:gd name="T7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4" h="574">
                  <a:moveTo>
                    <a:pt x="255" y="115"/>
                  </a:moveTo>
                  <a:lnTo>
                    <a:pt x="229" y="119"/>
                  </a:lnTo>
                  <a:lnTo>
                    <a:pt x="207" y="128"/>
                  </a:lnTo>
                  <a:lnTo>
                    <a:pt x="189" y="142"/>
                  </a:lnTo>
                  <a:lnTo>
                    <a:pt x="175" y="161"/>
                  </a:lnTo>
                  <a:lnTo>
                    <a:pt x="164" y="184"/>
                  </a:lnTo>
                  <a:lnTo>
                    <a:pt x="158" y="213"/>
                  </a:lnTo>
                  <a:lnTo>
                    <a:pt x="156" y="246"/>
                  </a:lnTo>
                  <a:lnTo>
                    <a:pt x="345" y="246"/>
                  </a:lnTo>
                  <a:lnTo>
                    <a:pt x="344" y="215"/>
                  </a:lnTo>
                  <a:lnTo>
                    <a:pt x="339" y="187"/>
                  </a:lnTo>
                  <a:lnTo>
                    <a:pt x="331" y="164"/>
                  </a:lnTo>
                  <a:lnTo>
                    <a:pt x="319" y="143"/>
                  </a:lnTo>
                  <a:lnTo>
                    <a:pt x="304" y="128"/>
                  </a:lnTo>
                  <a:lnTo>
                    <a:pt x="282" y="119"/>
                  </a:lnTo>
                  <a:lnTo>
                    <a:pt x="255" y="115"/>
                  </a:lnTo>
                  <a:close/>
                  <a:moveTo>
                    <a:pt x="268" y="0"/>
                  </a:moveTo>
                  <a:lnTo>
                    <a:pt x="313" y="4"/>
                  </a:lnTo>
                  <a:lnTo>
                    <a:pt x="353" y="13"/>
                  </a:lnTo>
                  <a:lnTo>
                    <a:pt x="387" y="27"/>
                  </a:lnTo>
                  <a:lnTo>
                    <a:pt x="418" y="46"/>
                  </a:lnTo>
                  <a:lnTo>
                    <a:pt x="445" y="70"/>
                  </a:lnTo>
                  <a:lnTo>
                    <a:pt x="465" y="100"/>
                  </a:lnTo>
                  <a:lnTo>
                    <a:pt x="482" y="134"/>
                  </a:lnTo>
                  <a:lnTo>
                    <a:pt x="493" y="175"/>
                  </a:lnTo>
                  <a:lnTo>
                    <a:pt x="501" y="220"/>
                  </a:lnTo>
                  <a:lnTo>
                    <a:pt x="504" y="268"/>
                  </a:lnTo>
                  <a:lnTo>
                    <a:pt x="504" y="335"/>
                  </a:lnTo>
                  <a:lnTo>
                    <a:pt x="156" y="335"/>
                  </a:lnTo>
                  <a:lnTo>
                    <a:pt x="159" y="364"/>
                  </a:lnTo>
                  <a:lnTo>
                    <a:pt x="169" y="391"/>
                  </a:lnTo>
                  <a:lnTo>
                    <a:pt x="183" y="414"/>
                  </a:lnTo>
                  <a:lnTo>
                    <a:pt x="200" y="433"/>
                  </a:lnTo>
                  <a:lnTo>
                    <a:pt x="223" y="447"/>
                  </a:lnTo>
                  <a:lnTo>
                    <a:pt x="249" y="456"/>
                  </a:lnTo>
                  <a:lnTo>
                    <a:pt x="279" y="459"/>
                  </a:lnTo>
                  <a:lnTo>
                    <a:pt x="310" y="457"/>
                  </a:lnTo>
                  <a:lnTo>
                    <a:pt x="338" y="451"/>
                  </a:lnTo>
                  <a:lnTo>
                    <a:pt x="364" y="445"/>
                  </a:lnTo>
                  <a:lnTo>
                    <a:pt x="387" y="436"/>
                  </a:lnTo>
                  <a:lnTo>
                    <a:pt x="407" y="426"/>
                  </a:lnTo>
                  <a:lnTo>
                    <a:pt x="421" y="420"/>
                  </a:lnTo>
                  <a:lnTo>
                    <a:pt x="431" y="414"/>
                  </a:lnTo>
                  <a:lnTo>
                    <a:pt x="434" y="412"/>
                  </a:lnTo>
                  <a:lnTo>
                    <a:pt x="449" y="423"/>
                  </a:lnTo>
                  <a:lnTo>
                    <a:pt x="462" y="439"/>
                  </a:lnTo>
                  <a:lnTo>
                    <a:pt x="471" y="457"/>
                  </a:lnTo>
                  <a:lnTo>
                    <a:pt x="476" y="478"/>
                  </a:lnTo>
                  <a:lnTo>
                    <a:pt x="474" y="498"/>
                  </a:lnTo>
                  <a:lnTo>
                    <a:pt x="468" y="518"/>
                  </a:lnTo>
                  <a:lnTo>
                    <a:pt x="465" y="521"/>
                  </a:lnTo>
                  <a:lnTo>
                    <a:pt x="456" y="527"/>
                  </a:lnTo>
                  <a:lnTo>
                    <a:pt x="438" y="535"/>
                  </a:lnTo>
                  <a:lnTo>
                    <a:pt x="417" y="546"/>
                  </a:lnTo>
                  <a:lnTo>
                    <a:pt x="389" y="557"/>
                  </a:lnTo>
                  <a:lnTo>
                    <a:pt x="356" y="565"/>
                  </a:lnTo>
                  <a:lnTo>
                    <a:pt x="316" y="571"/>
                  </a:lnTo>
                  <a:lnTo>
                    <a:pt x="271" y="574"/>
                  </a:lnTo>
                  <a:lnTo>
                    <a:pt x="223" y="571"/>
                  </a:lnTo>
                  <a:lnTo>
                    <a:pt x="178" y="562"/>
                  </a:lnTo>
                  <a:lnTo>
                    <a:pt x="138" y="548"/>
                  </a:lnTo>
                  <a:lnTo>
                    <a:pt x="102" y="527"/>
                  </a:lnTo>
                  <a:lnTo>
                    <a:pt x="72" y="501"/>
                  </a:lnTo>
                  <a:lnTo>
                    <a:pt x="46" y="470"/>
                  </a:lnTo>
                  <a:lnTo>
                    <a:pt x="26" y="433"/>
                  </a:lnTo>
                  <a:lnTo>
                    <a:pt x="10" y="391"/>
                  </a:lnTo>
                  <a:lnTo>
                    <a:pt x="3" y="342"/>
                  </a:lnTo>
                  <a:lnTo>
                    <a:pt x="0" y="290"/>
                  </a:lnTo>
                  <a:lnTo>
                    <a:pt x="1" y="240"/>
                  </a:lnTo>
                  <a:lnTo>
                    <a:pt x="10" y="193"/>
                  </a:lnTo>
                  <a:lnTo>
                    <a:pt x="23" y="153"/>
                  </a:lnTo>
                  <a:lnTo>
                    <a:pt x="41" y="117"/>
                  </a:lnTo>
                  <a:lnTo>
                    <a:pt x="63" y="86"/>
                  </a:lnTo>
                  <a:lnTo>
                    <a:pt x="90" y="60"/>
                  </a:lnTo>
                  <a:lnTo>
                    <a:pt x="119" y="39"/>
                  </a:lnTo>
                  <a:lnTo>
                    <a:pt x="152" y="22"/>
                  </a:lnTo>
                  <a:lnTo>
                    <a:pt x="189" y="10"/>
                  </a:lnTo>
                  <a:lnTo>
                    <a:pt x="228" y="4"/>
                  </a:lnTo>
                  <a:lnTo>
                    <a:pt x="26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2" name="Freeform 11"/>
            <p:cNvSpPr>
              <a:spLocks/>
            </p:cNvSpPr>
            <p:nvPr/>
          </p:nvSpPr>
          <p:spPr bwMode="auto">
            <a:xfrm>
              <a:off x="783382" y="6619263"/>
              <a:ext cx="68602" cy="113544"/>
            </a:xfrm>
            <a:custGeom>
              <a:avLst/>
              <a:gdLst>
                <a:gd name="T0" fmla="*/ 106 w 490"/>
                <a:gd name="T1" fmla="*/ 1 h 811"/>
                <a:gd name="T2" fmla="*/ 141 w 490"/>
                <a:gd name="T3" fmla="*/ 9 h 811"/>
                <a:gd name="T4" fmla="*/ 154 w 490"/>
                <a:gd name="T5" fmla="*/ 15 h 811"/>
                <a:gd name="T6" fmla="*/ 171 w 490"/>
                <a:gd name="T7" fmla="*/ 284 h 811"/>
                <a:gd name="T8" fmla="*/ 213 w 490"/>
                <a:gd name="T9" fmla="*/ 258 h 811"/>
                <a:gd name="T10" fmla="*/ 268 w 490"/>
                <a:gd name="T11" fmla="*/ 241 h 811"/>
                <a:gd name="T12" fmla="*/ 343 w 490"/>
                <a:gd name="T13" fmla="*/ 241 h 811"/>
                <a:gd name="T14" fmla="*/ 405 w 490"/>
                <a:gd name="T15" fmla="*/ 258 h 811"/>
                <a:gd name="T16" fmla="*/ 451 w 490"/>
                <a:gd name="T17" fmla="*/ 293 h 811"/>
                <a:gd name="T18" fmla="*/ 481 w 490"/>
                <a:gd name="T19" fmla="*/ 349 h 811"/>
                <a:gd name="T20" fmla="*/ 490 w 490"/>
                <a:gd name="T21" fmla="*/ 426 h 811"/>
                <a:gd name="T22" fmla="*/ 490 w 490"/>
                <a:gd name="T23" fmla="*/ 688 h 811"/>
                <a:gd name="T24" fmla="*/ 475 w 490"/>
                <a:gd name="T25" fmla="*/ 806 h 811"/>
                <a:gd name="T26" fmla="*/ 431 w 490"/>
                <a:gd name="T27" fmla="*/ 811 h 811"/>
                <a:gd name="T28" fmla="*/ 380 w 490"/>
                <a:gd name="T29" fmla="*/ 802 h 811"/>
                <a:gd name="T30" fmla="*/ 349 w 490"/>
                <a:gd name="T31" fmla="*/ 783 h 811"/>
                <a:gd name="T32" fmla="*/ 337 w 490"/>
                <a:gd name="T33" fmla="*/ 769 h 811"/>
                <a:gd name="T34" fmla="*/ 335 w 490"/>
                <a:gd name="T35" fmla="*/ 447 h 811"/>
                <a:gd name="T36" fmla="*/ 326 w 490"/>
                <a:gd name="T37" fmla="*/ 396 h 811"/>
                <a:gd name="T38" fmla="*/ 301 w 490"/>
                <a:gd name="T39" fmla="*/ 363 h 811"/>
                <a:gd name="T40" fmla="*/ 256 w 490"/>
                <a:gd name="T41" fmla="*/ 352 h 811"/>
                <a:gd name="T42" fmla="*/ 205 w 490"/>
                <a:gd name="T43" fmla="*/ 363 h 811"/>
                <a:gd name="T44" fmla="*/ 172 w 490"/>
                <a:gd name="T45" fmla="*/ 387 h 811"/>
                <a:gd name="T46" fmla="*/ 157 w 490"/>
                <a:gd name="T47" fmla="*/ 404 h 811"/>
                <a:gd name="T48" fmla="*/ 154 w 490"/>
                <a:gd name="T49" fmla="*/ 789 h 811"/>
                <a:gd name="T50" fmla="*/ 130 w 490"/>
                <a:gd name="T51" fmla="*/ 797 h 811"/>
                <a:gd name="T52" fmla="*/ 79 w 490"/>
                <a:gd name="T53" fmla="*/ 803 h 811"/>
                <a:gd name="T54" fmla="*/ 27 w 490"/>
                <a:gd name="T55" fmla="*/ 797 h 811"/>
                <a:gd name="T56" fmla="*/ 3 w 490"/>
                <a:gd name="T57" fmla="*/ 789 h 811"/>
                <a:gd name="T58" fmla="*/ 0 w 490"/>
                <a:gd name="T59" fmla="*/ 15 h 811"/>
                <a:gd name="T60" fmla="*/ 11 w 490"/>
                <a:gd name="T61" fmla="*/ 9 h 811"/>
                <a:gd name="T62" fmla="*/ 48 w 490"/>
                <a:gd name="T63" fmla="*/ 1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0" h="811">
                  <a:moveTo>
                    <a:pt x="76" y="0"/>
                  </a:moveTo>
                  <a:lnTo>
                    <a:pt x="106" y="1"/>
                  </a:lnTo>
                  <a:lnTo>
                    <a:pt x="127" y="4"/>
                  </a:lnTo>
                  <a:lnTo>
                    <a:pt x="141" y="9"/>
                  </a:lnTo>
                  <a:lnTo>
                    <a:pt x="151" y="14"/>
                  </a:lnTo>
                  <a:lnTo>
                    <a:pt x="154" y="15"/>
                  </a:lnTo>
                  <a:lnTo>
                    <a:pt x="154" y="298"/>
                  </a:lnTo>
                  <a:lnTo>
                    <a:pt x="171" y="284"/>
                  </a:lnTo>
                  <a:lnTo>
                    <a:pt x="189" y="269"/>
                  </a:lnTo>
                  <a:lnTo>
                    <a:pt x="213" y="258"/>
                  </a:lnTo>
                  <a:lnTo>
                    <a:pt x="239" y="247"/>
                  </a:lnTo>
                  <a:lnTo>
                    <a:pt x="268" y="241"/>
                  </a:lnTo>
                  <a:lnTo>
                    <a:pt x="306" y="237"/>
                  </a:lnTo>
                  <a:lnTo>
                    <a:pt x="343" y="241"/>
                  </a:lnTo>
                  <a:lnTo>
                    <a:pt x="375" y="247"/>
                  </a:lnTo>
                  <a:lnTo>
                    <a:pt x="405" y="258"/>
                  </a:lnTo>
                  <a:lnTo>
                    <a:pt x="430" y="273"/>
                  </a:lnTo>
                  <a:lnTo>
                    <a:pt x="451" y="293"/>
                  </a:lnTo>
                  <a:lnTo>
                    <a:pt x="469" y="318"/>
                  </a:lnTo>
                  <a:lnTo>
                    <a:pt x="481" y="349"/>
                  </a:lnTo>
                  <a:lnTo>
                    <a:pt x="489" y="385"/>
                  </a:lnTo>
                  <a:lnTo>
                    <a:pt x="490" y="426"/>
                  </a:lnTo>
                  <a:lnTo>
                    <a:pt x="490" y="685"/>
                  </a:lnTo>
                  <a:lnTo>
                    <a:pt x="490" y="688"/>
                  </a:lnTo>
                  <a:lnTo>
                    <a:pt x="490" y="800"/>
                  </a:lnTo>
                  <a:lnTo>
                    <a:pt x="475" y="806"/>
                  </a:lnTo>
                  <a:lnTo>
                    <a:pt x="455" y="809"/>
                  </a:lnTo>
                  <a:lnTo>
                    <a:pt x="431" y="811"/>
                  </a:lnTo>
                  <a:lnTo>
                    <a:pt x="403" y="808"/>
                  </a:lnTo>
                  <a:lnTo>
                    <a:pt x="380" y="802"/>
                  </a:lnTo>
                  <a:lnTo>
                    <a:pt x="362" y="794"/>
                  </a:lnTo>
                  <a:lnTo>
                    <a:pt x="349" y="783"/>
                  </a:lnTo>
                  <a:lnTo>
                    <a:pt x="341" y="775"/>
                  </a:lnTo>
                  <a:lnTo>
                    <a:pt x="337" y="769"/>
                  </a:lnTo>
                  <a:lnTo>
                    <a:pt x="335" y="766"/>
                  </a:lnTo>
                  <a:lnTo>
                    <a:pt x="335" y="447"/>
                  </a:lnTo>
                  <a:lnTo>
                    <a:pt x="332" y="419"/>
                  </a:lnTo>
                  <a:lnTo>
                    <a:pt x="326" y="396"/>
                  </a:lnTo>
                  <a:lnTo>
                    <a:pt x="317" y="377"/>
                  </a:lnTo>
                  <a:lnTo>
                    <a:pt x="301" y="363"/>
                  </a:lnTo>
                  <a:lnTo>
                    <a:pt x="281" y="356"/>
                  </a:lnTo>
                  <a:lnTo>
                    <a:pt x="256" y="352"/>
                  </a:lnTo>
                  <a:lnTo>
                    <a:pt x="228" y="356"/>
                  </a:lnTo>
                  <a:lnTo>
                    <a:pt x="205" y="363"/>
                  </a:lnTo>
                  <a:lnTo>
                    <a:pt x="186" y="374"/>
                  </a:lnTo>
                  <a:lnTo>
                    <a:pt x="172" y="387"/>
                  </a:lnTo>
                  <a:lnTo>
                    <a:pt x="163" y="396"/>
                  </a:lnTo>
                  <a:lnTo>
                    <a:pt x="157" y="404"/>
                  </a:lnTo>
                  <a:lnTo>
                    <a:pt x="157" y="788"/>
                  </a:lnTo>
                  <a:lnTo>
                    <a:pt x="154" y="789"/>
                  </a:lnTo>
                  <a:lnTo>
                    <a:pt x="146" y="792"/>
                  </a:lnTo>
                  <a:lnTo>
                    <a:pt x="130" y="797"/>
                  </a:lnTo>
                  <a:lnTo>
                    <a:pt x="109" y="802"/>
                  </a:lnTo>
                  <a:lnTo>
                    <a:pt x="79" y="803"/>
                  </a:lnTo>
                  <a:lnTo>
                    <a:pt x="50" y="802"/>
                  </a:lnTo>
                  <a:lnTo>
                    <a:pt x="27" y="797"/>
                  </a:lnTo>
                  <a:lnTo>
                    <a:pt x="11" y="792"/>
                  </a:lnTo>
                  <a:lnTo>
                    <a:pt x="3" y="789"/>
                  </a:lnTo>
                  <a:lnTo>
                    <a:pt x="0" y="788"/>
                  </a:lnTo>
                  <a:lnTo>
                    <a:pt x="0" y="15"/>
                  </a:lnTo>
                  <a:lnTo>
                    <a:pt x="2" y="14"/>
                  </a:lnTo>
                  <a:lnTo>
                    <a:pt x="11" y="9"/>
                  </a:lnTo>
                  <a:lnTo>
                    <a:pt x="27" y="4"/>
                  </a:lnTo>
                  <a:lnTo>
                    <a:pt x="48" y="1"/>
                  </a:lnTo>
                  <a:lnTo>
                    <a:pt x="7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3" name="Freeform 12"/>
            <p:cNvSpPr>
              <a:spLocks/>
            </p:cNvSpPr>
            <p:nvPr/>
          </p:nvSpPr>
          <p:spPr bwMode="auto">
            <a:xfrm>
              <a:off x="948448" y="6653564"/>
              <a:ext cx="69022" cy="79243"/>
            </a:xfrm>
            <a:custGeom>
              <a:avLst/>
              <a:gdLst>
                <a:gd name="T0" fmla="*/ 79 w 493"/>
                <a:gd name="T1" fmla="*/ 0 h 566"/>
                <a:gd name="T2" fmla="*/ 110 w 493"/>
                <a:gd name="T3" fmla="*/ 2 h 566"/>
                <a:gd name="T4" fmla="*/ 132 w 493"/>
                <a:gd name="T5" fmla="*/ 6 h 566"/>
                <a:gd name="T6" fmla="*/ 147 w 493"/>
                <a:gd name="T7" fmla="*/ 11 h 566"/>
                <a:gd name="T8" fmla="*/ 155 w 493"/>
                <a:gd name="T9" fmla="*/ 16 h 566"/>
                <a:gd name="T10" fmla="*/ 158 w 493"/>
                <a:gd name="T11" fmla="*/ 17 h 566"/>
                <a:gd name="T12" fmla="*/ 158 w 493"/>
                <a:gd name="T13" fmla="*/ 356 h 566"/>
                <a:gd name="T14" fmla="*/ 160 w 493"/>
                <a:gd name="T15" fmla="*/ 386 h 566"/>
                <a:gd name="T16" fmla="*/ 166 w 493"/>
                <a:gd name="T17" fmla="*/ 409 h 566"/>
                <a:gd name="T18" fmla="*/ 177 w 493"/>
                <a:gd name="T19" fmla="*/ 428 h 566"/>
                <a:gd name="T20" fmla="*/ 191 w 493"/>
                <a:gd name="T21" fmla="*/ 440 h 566"/>
                <a:gd name="T22" fmla="*/ 211 w 493"/>
                <a:gd name="T23" fmla="*/ 448 h 566"/>
                <a:gd name="T24" fmla="*/ 234 w 493"/>
                <a:gd name="T25" fmla="*/ 451 h 566"/>
                <a:gd name="T26" fmla="*/ 262 w 493"/>
                <a:gd name="T27" fmla="*/ 448 h 566"/>
                <a:gd name="T28" fmla="*/ 285 w 493"/>
                <a:gd name="T29" fmla="*/ 440 h 566"/>
                <a:gd name="T30" fmla="*/ 304 w 493"/>
                <a:gd name="T31" fmla="*/ 429 h 566"/>
                <a:gd name="T32" fmla="*/ 319 w 493"/>
                <a:gd name="T33" fmla="*/ 418 h 566"/>
                <a:gd name="T34" fmla="*/ 330 w 493"/>
                <a:gd name="T35" fmla="*/ 407 h 566"/>
                <a:gd name="T36" fmla="*/ 338 w 493"/>
                <a:gd name="T37" fmla="*/ 401 h 566"/>
                <a:gd name="T38" fmla="*/ 338 w 493"/>
                <a:gd name="T39" fmla="*/ 17 h 566"/>
                <a:gd name="T40" fmla="*/ 340 w 493"/>
                <a:gd name="T41" fmla="*/ 16 h 566"/>
                <a:gd name="T42" fmla="*/ 349 w 493"/>
                <a:gd name="T43" fmla="*/ 11 h 566"/>
                <a:gd name="T44" fmla="*/ 364 w 493"/>
                <a:gd name="T45" fmla="*/ 6 h 566"/>
                <a:gd name="T46" fmla="*/ 386 w 493"/>
                <a:gd name="T47" fmla="*/ 2 h 566"/>
                <a:gd name="T48" fmla="*/ 416 w 493"/>
                <a:gd name="T49" fmla="*/ 0 h 566"/>
                <a:gd name="T50" fmla="*/ 445 w 493"/>
                <a:gd name="T51" fmla="*/ 2 h 566"/>
                <a:gd name="T52" fmla="*/ 468 w 493"/>
                <a:gd name="T53" fmla="*/ 6 h 566"/>
                <a:gd name="T54" fmla="*/ 482 w 493"/>
                <a:gd name="T55" fmla="*/ 11 h 566"/>
                <a:gd name="T56" fmla="*/ 491 w 493"/>
                <a:gd name="T57" fmla="*/ 16 h 566"/>
                <a:gd name="T58" fmla="*/ 493 w 493"/>
                <a:gd name="T59" fmla="*/ 17 h 566"/>
                <a:gd name="T60" fmla="*/ 493 w 493"/>
                <a:gd name="T61" fmla="*/ 558 h 566"/>
                <a:gd name="T62" fmla="*/ 474 w 493"/>
                <a:gd name="T63" fmla="*/ 564 h 566"/>
                <a:gd name="T64" fmla="*/ 451 w 493"/>
                <a:gd name="T65" fmla="*/ 566 h 566"/>
                <a:gd name="T66" fmla="*/ 420 w 493"/>
                <a:gd name="T67" fmla="*/ 563 h 566"/>
                <a:gd name="T68" fmla="*/ 395 w 493"/>
                <a:gd name="T69" fmla="*/ 557 h 566"/>
                <a:gd name="T70" fmla="*/ 378 w 493"/>
                <a:gd name="T71" fmla="*/ 546 h 566"/>
                <a:gd name="T72" fmla="*/ 367 w 493"/>
                <a:gd name="T73" fmla="*/ 532 h 566"/>
                <a:gd name="T74" fmla="*/ 363 w 493"/>
                <a:gd name="T75" fmla="*/ 516 h 566"/>
                <a:gd name="T76" fmla="*/ 363 w 493"/>
                <a:gd name="T77" fmla="*/ 487 h 566"/>
                <a:gd name="T78" fmla="*/ 346 w 493"/>
                <a:gd name="T79" fmla="*/ 504 h 566"/>
                <a:gd name="T80" fmla="*/ 327 w 493"/>
                <a:gd name="T81" fmla="*/ 519 h 566"/>
                <a:gd name="T82" fmla="*/ 305 w 493"/>
                <a:gd name="T83" fmla="*/ 535 h 566"/>
                <a:gd name="T84" fmla="*/ 282 w 493"/>
                <a:gd name="T85" fmla="*/ 547 h 566"/>
                <a:gd name="T86" fmla="*/ 254 w 493"/>
                <a:gd name="T87" fmla="*/ 557 h 566"/>
                <a:gd name="T88" fmla="*/ 222 w 493"/>
                <a:gd name="T89" fmla="*/ 563 h 566"/>
                <a:gd name="T90" fmla="*/ 184 w 493"/>
                <a:gd name="T91" fmla="*/ 566 h 566"/>
                <a:gd name="T92" fmla="*/ 149 w 493"/>
                <a:gd name="T93" fmla="*/ 564 h 566"/>
                <a:gd name="T94" fmla="*/ 116 w 493"/>
                <a:gd name="T95" fmla="*/ 557 h 566"/>
                <a:gd name="T96" fmla="*/ 87 w 493"/>
                <a:gd name="T97" fmla="*/ 546 h 566"/>
                <a:gd name="T98" fmla="*/ 62 w 493"/>
                <a:gd name="T99" fmla="*/ 530 h 566"/>
                <a:gd name="T100" fmla="*/ 40 w 493"/>
                <a:gd name="T101" fmla="*/ 510 h 566"/>
                <a:gd name="T102" fmla="*/ 23 w 493"/>
                <a:gd name="T103" fmla="*/ 485 h 566"/>
                <a:gd name="T104" fmla="*/ 11 w 493"/>
                <a:gd name="T105" fmla="*/ 454 h 566"/>
                <a:gd name="T106" fmla="*/ 3 w 493"/>
                <a:gd name="T107" fmla="*/ 420 h 566"/>
                <a:gd name="T108" fmla="*/ 0 w 493"/>
                <a:gd name="T109" fmla="*/ 378 h 566"/>
                <a:gd name="T110" fmla="*/ 0 w 493"/>
                <a:gd name="T111" fmla="*/ 17 h 566"/>
                <a:gd name="T112" fmla="*/ 3 w 493"/>
                <a:gd name="T113" fmla="*/ 16 h 566"/>
                <a:gd name="T114" fmla="*/ 12 w 493"/>
                <a:gd name="T115" fmla="*/ 11 h 566"/>
                <a:gd name="T116" fmla="*/ 28 w 493"/>
                <a:gd name="T117" fmla="*/ 6 h 566"/>
                <a:gd name="T118" fmla="*/ 49 w 493"/>
                <a:gd name="T119" fmla="*/ 2 h 566"/>
                <a:gd name="T120" fmla="*/ 79 w 493"/>
                <a:gd name="T121"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3" h="566">
                  <a:moveTo>
                    <a:pt x="79" y="0"/>
                  </a:moveTo>
                  <a:lnTo>
                    <a:pt x="110" y="2"/>
                  </a:lnTo>
                  <a:lnTo>
                    <a:pt x="132" y="6"/>
                  </a:lnTo>
                  <a:lnTo>
                    <a:pt x="147" y="11"/>
                  </a:lnTo>
                  <a:lnTo>
                    <a:pt x="155" y="16"/>
                  </a:lnTo>
                  <a:lnTo>
                    <a:pt x="158" y="17"/>
                  </a:lnTo>
                  <a:lnTo>
                    <a:pt x="158" y="356"/>
                  </a:lnTo>
                  <a:lnTo>
                    <a:pt x="160" y="386"/>
                  </a:lnTo>
                  <a:lnTo>
                    <a:pt x="166" y="409"/>
                  </a:lnTo>
                  <a:lnTo>
                    <a:pt x="177" y="428"/>
                  </a:lnTo>
                  <a:lnTo>
                    <a:pt x="191" y="440"/>
                  </a:lnTo>
                  <a:lnTo>
                    <a:pt x="211" y="448"/>
                  </a:lnTo>
                  <a:lnTo>
                    <a:pt x="234" y="451"/>
                  </a:lnTo>
                  <a:lnTo>
                    <a:pt x="262" y="448"/>
                  </a:lnTo>
                  <a:lnTo>
                    <a:pt x="285" y="440"/>
                  </a:lnTo>
                  <a:lnTo>
                    <a:pt x="304" y="429"/>
                  </a:lnTo>
                  <a:lnTo>
                    <a:pt x="319" y="418"/>
                  </a:lnTo>
                  <a:lnTo>
                    <a:pt x="330" y="407"/>
                  </a:lnTo>
                  <a:lnTo>
                    <a:pt x="338" y="401"/>
                  </a:lnTo>
                  <a:lnTo>
                    <a:pt x="338" y="17"/>
                  </a:lnTo>
                  <a:lnTo>
                    <a:pt x="340" y="16"/>
                  </a:lnTo>
                  <a:lnTo>
                    <a:pt x="349" y="11"/>
                  </a:lnTo>
                  <a:lnTo>
                    <a:pt x="364" y="6"/>
                  </a:lnTo>
                  <a:lnTo>
                    <a:pt x="386" y="2"/>
                  </a:lnTo>
                  <a:lnTo>
                    <a:pt x="416" y="0"/>
                  </a:lnTo>
                  <a:lnTo>
                    <a:pt x="445" y="2"/>
                  </a:lnTo>
                  <a:lnTo>
                    <a:pt x="468" y="6"/>
                  </a:lnTo>
                  <a:lnTo>
                    <a:pt x="482" y="11"/>
                  </a:lnTo>
                  <a:lnTo>
                    <a:pt x="491" y="16"/>
                  </a:lnTo>
                  <a:lnTo>
                    <a:pt x="493" y="17"/>
                  </a:lnTo>
                  <a:lnTo>
                    <a:pt x="493" y="558"/>
                  </a:lnTo>
                  <a:lnTo>
                    <a:pt x="474" y="564"/>
                  </a:lnTo>
                  <a:lnTo>
                    <a:pt x="451" y="566"/>
                  </a:lnTo>
                  <a:lnTo>
                    <a:pt x="420" y="563"/>
                  </a:lnTo>
                  <a:lnTo>
                    <a:pt x="395" y="557"/>
                  </a:lnTo>
                  <a:lnTo>
                    <a:pt x="378" y="546"/>
                  </a:lnTo>
                  <a:lnTo>
                    <a:pt x="367" y="532"/>
                  </a:lnTo>
                  <a:lnTo>
                    <a:pt x="363" y="516"/>
                  </a:lnTo>
                  <a:lnTo>
                    <a:pt x="363" y="487"/>
                  </a:lnTo>
                  <a:lnTo>
                    <a:pt x="346" y="504"/>
                  </a:lnTo>
                  <a:lnTo>
                    <a:pt x="327" y="519"/>
                  </a:lnTo>
                  <a:lnTo>
                    <a:pt x="305" y="535"/>
                  </a:lnTo>
                  <a:lnTo>
                    <a:pt x="282" y="547"/>
                  </a:lnTo>
                  <a:lnTo>
                    <a:pt x="254" y="557"/>
                  </a:lnTo>
                  <a:lnTo>
                    <a:pt x="222" y="563"/>
                  </a:lnTo>
                  <a:lnTo>
                    <a:pt x="184" y="566"/>
                  </a:lnTo>
                  <a:lnTo>
                    <a:pt x="149" y="564"/>
                  </a:lnTo>
                  <a:lnTo>
                    <a:pt x="116" y="557"/>
                  </a:lnTo>
                  <a:lnTo>
                    <a:pt x="87" y="546"/>
                  </a:lnTo>
                  <a:lnTo>
                    <a:pt x="62" y="530"/>
                  </a:lnTo>
                  <a:lnTo>
                    <a:pt x="40" y="510"/>
                  </a:lnTo>
                  <a:lnTo>
                    <a:pt x="23" y="485"/>
                  </a:lnTo>
                  <a:lnTo>
                    <a:pt x="11" y="454"/>
                  </a:lnTo>
                  <a:lnTo>
                    <a:pt x="3" y="420"/>
                  </a:lnTo>
                  <a:lnTo>
                    <a:pt x="0" y="378"/>
                  </a:lnTo>
                  <a:lnTo>
                    <a:pt x="0" y="17"/>
                  </a:lnTo>
                  <a:lnTo>
                    <a:pt x="3" y="16"/>
                  </a:lnTo>
                  <a:lnTo>
                    <a:pt x="12" y="11"/>
                  </a:lnTo>
                  <a:lnTo>
                    <a:pt x="28" y="6"/>
                  </a:lnTo>
                  <a:lnTo>
                    <a:pt x="49" y="2"/>
                  </a:lnTo>
                  <a:lnTo>
                    <a:pt x="7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4" name="TextBox 13"/>
            <p:cNvSpPr txBox="1"/>
            <p:nvPr userDrawn="1"/>
          </p:nvSpPr>
          <p:spPr>
            <a:xfrm>
              <a:off x="334993" y="6579662"/>
              <a:ext cx="137665" cy="197797"/>
            </a:xfrm>
            <a:prstGeom prst="rect">
              <a:avLst/>
            </a:prstGeom>
            <a:noFill/>
          </p:spPr>
          <p:txBody>
            <a:bodyPr wrap="none" lIns="0" tIns="0" rIns="0" bIns="0" rtlCol="0" anchor="ctr">
              <a:noAutofit/>
            </a:bodyPr>
            <a:lstStyle/>
            <a:p>
              <a:r>
                <a:rPr lang="en-GB" sz="1200" dirty="0">
                  <a:solidFill>
                    <a:schemeClr val="bg1"/>
                  </a:solidFill>
                </a:rPr>
                <a:t>©</a:t>
              </a:r>
            </a:p>
          </p:txBody>
        </p:sp>
        <p:sp>
          <p:nvSpPr>
            <p:cNvPr id="15" name="TextBox 14"/>
            <p:cNvSpPr txBox="1"/>
            <p:nvPr userDrawn="1"/>
          </p:nvSpPr>
          <p:spPr>
            <a:xfrm>
              <a:off x="1176422" y="6607191"/>
              <a:ext cx="396010" cy="158404"/>
            </a:xfrm>
            <a:prstGeom prst="rect">
              <a:avLst/>
            </a:prstGeom>
            <a:noFill/>
          </p:spPr>
          <p:txBody>
            <a:bodyPr wrap="none" lIns="0" tIns="0" rIns="0" bIns="0" rtlCol="0" anchor="ctr">
              <a:noAutofit/>
            </a:bodyPr>
            <a:lstStyle/>
            <a:p>
              <a:pPr algn="l"/>
              <a:r>
                <a:rPr lang="en-GB" sz="1000" b="1" dirty="0">
                  <a:solidFill>
                    <a:schemeClr val="bg1"/>
                  </a:solidFill>
                  <a:latin typeface="+mj-lt"/>
                </a:rPr>
                <a:t> 2015</a:t>
              </a:r>
            </a:p>
          </p:txBody>
        </p:sp>
      </p:grpSp>
      <p:sp>
        <p:nvSpPr>
          <p:cNvPr id="16" name="TextBox 15"/>
          <p:cNvSpPr txBox="1"/>
          <p:nvPr userDrawn="1"/>
        </p:nvSpPr>
        <p:spPr>
          <a:xfrm>
            <a:off x="11837988" y="6478588"/>
            <a:ext cx="356566" cy="379411"/>
          </a:xfrm>
          <a:prstGeom prst="rect">
            <a:avLst/>
          </a:prstGeom>
          <a:noFill/>
        </p:spPr>
        <p:txBody>
          <a:bodyPr wrap="none" lIns="0" tIns="0" rIns="36000" bIns="0" rtlCol="0" anchor="ctr">
            <a:noAutofit/>
          </a:bodyPr>
          <a:lstStyle>
            <a:defPPr>
              <a:defRPr lang="en-US"/>
            </a:defPPr>
            <a:lvl1pPr>
              <a:defRPr sz="1200">
                <a:solidFill>
                  <a:schemeClr val="tx2"/>
                </a:solidFill>
              </a:defRPr>
            </a:lvl1pPr>
          </a:lstStyle>
          <a:p>
            <a:pPr lvl="0" algn="r"/>
            <a:fld id="{D93019EC-635D-40E8-8853-E3616FDAE1F1}" type="slidenum">
              <a:rPr lang="en-GB" smtClean="0">
                <a:solidFill>
                  <a:schemeClr val="bg2">
                    <a:lumMod val="25000"/>
                  </a:schemeClr>
                </a:solidFill>
              </a:rPr>
              <a:pPr lvl="0" algn="r"/>
              <a:t>‹#›</a:t>
            </a:fld>
            <a:endParaRPr lang="en-GB" dirty="0">
              <a:solidFill>
                <a:schemeClr val="bg2">
                  <a:lumMod val="25000"/>
                </a:schemeClr>
              </a:solidFill>
            </a:endParaRPr>
          </a:p>
        </p:txBody>
      </p:sp>
      <p:sp>
        <p:nvSpPr>
          <p:cNvPr id="5" name="Title 4"/>
          <p:cNvSpPr>
            <a:spLocks noGrp="1"/>
          </p:cNvSpPr>
          <p:nvPr>
            <p:ph type="title" hasCustomPrompt="1"/>
          </p:nvPr>
        </p:nvSpPr>
        <p:spPr>
          <a:xfrm>
            <a:off x="6095999" y="4617029"/>
            <a:ext cx="5781675" cy="752419"/>
          </a:xfrm>
        </p:spPr>
        <p:txBody>
          <a:bodyPr/>
          <a:lstStyle>
            <a:lvl1pPr>
              <a:defRPr baseline="0">
                <a:solidFill>
                  <a:schemeClr val="bg2">
                    <a:lumMod val="25000"/>
                  </a:schemeClr>
                </a:solidFill>
              </a:defRPr>
            </a:lvl1pPr>
          </a:lstStyle>
          <a:p>
            <a:r>
              <a:rPr lang="en-US" dirty="0"/>
              <a:t>Divider page title goes here</a:t>
            </a:r>
            <a:endParaRPr lang="en-GB" dirty="0"/>
          </a:p>
        </p:txBody>
      </p:sp>
      <p:grpSp>
        <p:nvGrpSpPr>
          <p:cNvPr id="40" name="Group 39"/>
          <p:cNvGrpSpPr/>
          <p:nvPr userDrawn="1"/>
        </p:nvGrpSpPr>
        <p:grpSpPr>
          <a:xfrm rot="16200000">
            <a:off x="10753719" y="1235745"/>
            <a:ext cx="1940449" cy="307605"/>
            <a:chOff x="2492309" y="2577148"/>
            <a:chExt cx="8121651" cy="1287463"/>
          </a:xfrm>
        </p:grpSpPr>
        <p:sp>
          <p:nvSpPr>
            <p:cNvPr id="32" name="Freeform 6"/>
            <p:cNvSpPr>
              <a:spLocks noEditPoints="1"/>
            </p:cNvSpPr>
            <p:nvPr/>
          </p:nvSpPr>
          <p:spPr bwMode="auto">
            <a:xfrm>
              <a:off x="2492309" y="2648585"/>
              <a:ext cx="3427413" cy="1216025"/>
            </a:xfrm>
            <a:custGeom>
              <a:avLst/>
              <a:gdLst>
                <a:gd name="T0" fmla="*/ 226 w 2159"/>
                <a:gd name="T1" fmla="*/ 645 h 766"/>
                <a:gd name="T2" fmla="*/ 395 w 2159"/>
                <a:gd name="T3" fmla="*/ 586 h 766"/>
                <a:gd name="T4" fmla="*/ 368 w 2159"/>
                <a:gd name="T5" fmla="*/ 447 h 766"/>
                <a:gd name="T6" fmla="*/ 164 w 2159"/>
                <a:gd name="T7" fmla="*/ 418 h 766"/>
                <a:gd name="T8" fmla="*/ 1821 w 2159"/>
                <a:gd name="T9" fmla="*/ 376 h 766"/>
                <a:gd name="T10" fmla="*/ 1988 w 2159"/>
                <a:gd name="T11" fmla="*/ 356 h 766"/>
                <a:gd name="T12" fmla="*/ 1152 w 2159"/>
                <a:gd name="T13" fmla="*/ 202 h 766"/>
                <a:gd name="T14" fmla="*/ 1199 w 2159"/>
                <a:gd name="T15" fmla="*/ 744 h 766"/>
                <a:gd name="T16" fmla="*/ 1072 w 2159"/>
                <a:gd name="T17" fmla="*/ 752 h 766"/>
                <a:gd name="T18" fmla="*/ 1056 w 2159"/>
                <a:gd name="T19" fmla="*/ 211 h 766"/>
                <a:gd name="T20" fmla="*/ 2008 w 2159"/>
                <a:gd name="T21" fmla="*/ 205 h 766"/>
                <a:gd name="T22" fmla="*/ 2150 w 2159"/>
                <a:gd name="T23" fmla="*/ 367 h 766"/>
                <a:gd name="T24" fmla="*/ 1825 w 2159"/>
                <a:gd name="T25" fmla="*/ 583 h 766"/>
                <a:gd name="T26" fmla="*/ 1965 w 2159"/>
                <a:gd name="T27" fmla="*/ 649 h 766"/>
                <a:gd name="T28" fmla="*/ 2088 w 2159"/>
                <a:gd name="T29" fmla="*/ 606 h 766"/>
                <a:gd name="T30" fmla="*/ 2131 w 2159"/>
                <a:gd name="T31" fmla="*/ 690 h 766"/>
                <a:gd name="T32" fmla="*/ 2046 w 2159"/>
                <a:gd name="T33" fmla="*/ 749 h 766"/>
                <a:gd name="T34" fmla="*/ 1794 w 2159"/>
                <a:gd name="T35" fmla="*/ 740 h 766"/>
                <a:gd name="T36" fmla="*/ 1658 w 2159"/>
                <a:gd name="T37" fmla="*/ 534 h 766"/>
                <a:gd name="T38" fmla="*/ 1718 w 2159"/>
                <a:gd name="T39" fmla="*/ 278 h 766"/>
                <a:gd name="T40" fmla="*/ 1925 w 2159"/>
                <a:gd name="T41" fmla="*/ 192 h 766"/>
                <a:gd name="T42" fmla="*/ 993 w 2159"/>
                <a:gd name="T43" fmla="*/ 245 h 766"/>
                <a:gd name="T44" fmla="*/ 954 w 2159"/>
                <a:gd name="T45" fmla="*/ 331 h 766"/>
                <a:gd name="T46" fmla="*/ 858 w 2159"/>
                <a:gd name="T47" fmla="*/ 311 h 766"/>
                <a:gd name="T48" fmla="*/ 793 w 2159"/>
                <a:gd name="T49" fmla="*/ 399 h 766"/>
                <a:gd name="T50" fmla="*/ 717 w 2159"/>
                <a:gd name="T51" fmla="*/ 758 h 766"/>
                <a:gd name="T52" fmla="*/ 637 w 2159"/>
                <a:gd name="T53" fmla="*/ 217 h 766"/>
                <a:gd name="T54" fmla="*/ 740 w 2159"/>
                <a:gd name="T55" fmla="*/ 202 h 766"/>
                <a:gd name="T56" fmla="*/ 791 w 2159"/>
                <a:gd name="T57" fmla="*/ 253 h 766"/>
                <a:gd name="T58" fmla="*/ 878 w 2159"/>
                <a:gd name="T59" fmla="*/ 196 h 766"/>
                <a:gd name="T60" fmla="*/ 167 w 2159"/>
                <a:gd name="T61" fmla="*/ 130 h 766"/>
                <a:gd name="T62" fmla="*/ 323 w 2159"/>
                <a:gd name="T63" fmla="*/ 293 h 766"/>
                <a:gd name="T64" fmla="*/ 351 w 2159"/>
                <a:gd name="T65" fmla="*/ 175 h 766"/>
                <a:gd name="T66" fmla="*/ 1422 w 2159"/>
                <a:gd name="T67" fmla="*/ 49 h 766"/>
                <a:gd name="T68" fmla="*/ 1500 w 2159"/>
                <a:gd name="T69" fmla="*/ 200 h 766"/>
                <a:gd name="T70" fmla="*/ 1616 w 2159"/>
                <a:gd name="T71" fmla="*/ 252 h 766"/>
                <a:gd name="T72" fmla="*/ 1500 w 2159"/>
                <a:gd name="T73" fmla="*/ 304 h 766"/>
                <a:gd name="T74" fmla="*/ 1543 w 2159"/>
                <a:gd name="T75" fmla="*/ 651 h 766"/>
                <a:gd name="T76" fmla="*/ 1607 w 2159"/>
                <a:gd name="T77" fmla="*/ 631 h 766"/>
                <a:gd name="T78" fmla="*/ 1625 w 2159"/>
                <a:gd name="T79" fmla="*/ 732 h 766"/>
                <a:gd name="T80" fmla="*/ 1507 w 2159"/>
                <a:gd name="T81" fmla="*/ 766 h 766"/>
                <a:gd name="T82" fmla="*/ 1352 w 2159"/>
                <a:gd name="T83" fmla="*/ 663 h 766"/>
                <a:gd name="T84" fmla="*/ 1278 w 2159"/>
                <a:gd name="T85" fmla="*/ 297 h 766"/>
                <a:gd name="T86" fmla="*/ 1278 w 2159"/>
                <a:gd name="T87" fmla="*/ 208 h 766"/>
                <a:gd name="T88" fmla="*/ 1355 w 2159"/>
                <a:gd name="T89" fmla="*/ 60 h 766"/>
                <a:gd name="T90" fmla="*/ 1169 w 2159"/>
                <a:gd name="T91" fmla="*/ 14 h 766"/>
                <a:gd name="T92" fmla="*/ 1202 w 2159"/>
                <a:gd name="T93" fmla="*/ 132 h 766"/>
                <a:gd name="T94" fmla="*/ 1098 w 2159"/>
                <a:gd name="T95" fmla="*/ 146 h 766"/>
                <a:gd name="T96" fmla="*/ 1042 w 2159"/>
                <a:gd name="T97" fmla="*/ 26 h 766"/>
                <a:gd name="T98" fmla="*/ 1121 w 2159"/>
                <a:gd name="T99" fmla="*/ 9 h 766"/>
                <a:gd name="T100" fmla="*/ 462 w 2159"/>
                <a:gd name="T101" fmla="*/ 63 h 766"/>
                <a:gd name="T102" fmla="*/ 513 w 2159"/>
                <a:gd name="T103" fmla="*/ 252 h 766"/>
                <a:gd name="T104" fmla="*/ 450 w 2159"/>
                <a:gd name="T105" fmla="*/ 356 h 766"/>
                <a:gd name="T106" fmla="*/ 563 w 2159"/>
                <a:gd name="T107" fmla="*/ 464 h 766"/>
                <a:gd name="T108" fmla="*/ 518 w 2159"/>
                <a:gd name="T109" fmla="*/ 682 h 766"/>
                <a:gd name="T110" fmla="*/ 237 w 2159"/>
                <a:gd name="T111" fmla="*/ 766 h 766"/>
                <a:gd name="T112" fmla="*/ 16 w 2159"/>
                <a:gd name="T113" fmla="*/ 736 h 766"/>
                <a:gd name="T114" fmla="*/ 36 w 2159"/>
                <a:gd name="T115" fmla="*/ 21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59" h="766">
                  <a:moveTo>
                    <a:pt x="164" y="418"/>
                  </a:moveTo>
                  <a:lnTo>
                    <a:pt x="164" y="635"/>
                  </a:lnTo>
                  <a:lnTo>
                    <a:pt x="169" y="635"/>
                  </a:lnTo>
                  <a:lnTo>
                    <a:pt x="181" y="639"/>
                  </a:lnTo>
                  <a:lnTo>
                    <a:pt x="200" y="642"/>
                  </a:lnTo>
                  <a:lnTo>
                    <a:pt x="226" y="645"/>
                  </a:lnTo>
                  <a:lnTo>
                    <a:pt x="256" y="646"/>
                  </a:lnTo>
                  <a:lnTo>
                    <a:pt x="296" y="643"/>
                  </a:lnTo>
                  <a:lnTo>
                    <a:pt x="330" y="635"/>
                  </a:lnTo>
                  <a:lnTo>
                    <a:pt x="358" y="623"/>
                  </a:lnTo>
                  <a:lnTo>
                    <a:pt x="380" y="606"/>
                  </a:lnTo>
                  <a:lnTo>
                    <a:pt x="395" y="586"/>
                  </a:lnTo>
                  <a:lnTo>
                    <a:pt x="405" y="559"/>
                  </a:lnTo>
                  <a:lnTo>
                    <a:pt x="408" y="528"/>
                  </a:lnTo>
                  <a:lnTo>
                    <a:pt x="405" y="502"/>
                  </a:lnTo>
                  <a:lnTo>
                    <a:pt x="397" y="480"/>
                  </a:lnTo>
                  <a:lnTo>
                    <a:pt x="385" y="461"/>
                  </a:lnTo>
                  <a:lnTo>
                    <a:pt x="368" y="447"/>
                  </a:lnTo>
                  <a:lnTo>
                    <a:pt x="347" y="435"/>
                  </a:lnTo>
                  <a:lnTo>
                    <a:pt x="323" y="427"/>
                  </a:lnTo>
                  <a:lnTo>
                    <a:pt x="296" y="421"/>
                  </a:lnTo>
                  <a:lnTo>
                    <a:pt x="267" y="418"/>
                  </a:lnTo>
                  <a:lnTo>
                    <a:pt x="234" y="418"/>
                  </a:lnTo>
                  <a:lnTo>
                    <a:pt x="164" y="418"/>
                  </a:lnTo>
                  <a:close/>
                  <a:moveTo>
                    <a:pt x="1912" y="307"/>
                  </a:moveTo>
                  <a:lnTo>
                    <a:pt x="1886" y="311"/>
                  </a:lnTo>
                  <a:lnTo>
                    <a:pt x="1863" y="320"/>
                  </a:lnTo>
                  <a:lnTo>
                    <a:pt x="1844" y="334"/>
                  </a:lnTo>
                  <a:lnTo>
                    <a:pt x="1830" y="353"/>
                  </a:lnTo>
                  <a:lnTo>
                    <a:pt x="1821" y="376"/>
                  </a:lnTo>
                  <a:lnTo>
                    <a:pt x="1815" y="405"/>
                  </a:lnTo>
                  <a:lnTo>
                    <a:pt x="1813" y="438"/>
                  </a:lnTo>
                  <a:lnTo>
                    <a:pt x="2002" y="438"/>
                  </a:lnTo>
                  <a:lnTo>
                    <a:pt x="2001" y="407"/>
                  </a:lnTo>
                  <a:lnTo>
                    <a:pt x="1996" y="379"/>
                  </a:lnTo>
                  <a:lnTo>
                    <a:pt x="1988" y="356"/>
                  </a:lnTo>
                  <a:lnTo>
                    <a:pt x="1976" y="335"/>
                  </a:lnTo>
                  <a:lnTo>
                    <a:pt x="1959" y="320"/>
                  </a:lnTo>
                  <a:lnTo>
                    <a:pt x="1939" y="311"/>
                  </a:lnTo>
                  <a:lnTo>
                    <a:pt x="1912" y="307"/>
                  </a:lnTo>
                  <a:close/>
                  <a:moveTo>
                    <a:pt x="1123" y="200"/>
                  </a:moveTo>
                  <a:lnTo>
                    <a:pt x="1152" y="202"/>
                  </a:lnTo>
                  <a:lnTo>
                    <a:pt x="1174" y="206"/>
                  </a:lnTo>
                  <a:lnTo>
                    <a:pt x="1190" y="211"/>
                  </a:lnTo>
                  <a:lnTo>
                    <a:pt x="1199" y="216"/>
                  </a:lnTo>
                  <a:lnTo>
                    <a:pt x="1200" y="217"/>
                  </a:lnTo>
                  <a:lnTo>
                    <a:pt x="1200" y="743"/>
                  </a:lnTo>
                  <a:lnTo>
                    <a:pt x="1199" y="744"/>
                  </a:lnTo>
                  <a:lnTo>
                    <a:pt x="1190" y="747"/>
                  </a:lnTo>
                  <a:lnTo>
                    <a:pt x="1176" y="752"/>
                  </a:lnTo>
                  <a:lnTo>
                    <a:pt x="1152" y="757"/>
                  </a:lnTo>
                  <a:lnTo>
                    <a:pt x="1123" y="758"/>
                  </a:lnTo>
                  <a:lnTo>
                    <a:pt x="1093" y="757"/>
                  </a:lnTo>
                  <a:lnTo>
                    <a:pt x="1072" y="752"/>
                  </a:lnTo>
                  <a:lnTo>
                    <a:pt x="1056" y="747"/>
                  </a:lnTo>
                  <a:lnTo>
                    <a:pt x="1047" y="744"/>
                  </a:lnTo>
                  <a:lnTo>
                    <a:pt x="1045" y="743"/>
                  </a:lnTo>
                  <a:lnTo>
                    <a:pt x="1045" y="217"/>
                  </a:lnTo>
                  <a:lnTo>
                    <a:pt x="1047" y="216"/>
                  </a:lnTo>
                  <a:lnTo>
                    <a:pt x="1056" y="211"/>
                  </a:lnTo>
                  <a:lnTo>
                    <a:pt x="1070" y="206"/>
                  </a:lnTo>
                  <a:lnTo>
                    <a:pt x="1093" y="202"/>
                  </a:lnTo>
                  <a:lnTo>
                    <a:pt x="1123" y="200"/>
                  </a:lnTo>
                  <a:close/>
                  <a:moveTo>
                    <a:pt x="1925" y="192"/>
                  </a:moveTo>
                  <a:lnTo>
                    <a:pt x="1970" y="196"/>
                  </a:lnTo>
                  <a:lnTo>
                    <a:pt x="2008" y="205"/>
                  </a:lnTo>
                  <a:lnTo>
                    <a:pt x="2044" y="219"/>
                  </a:lnTo>
                  <a:lnTo>
                    <a:pt x="2074" y="238"/>
                  </a:lnTo>
                  <a:lnTo>
                    <a:pt x="2100" y="262"/>
                  </a:lnTo>
                  <a:lnTo>
                    <a:pt x="2122" y="292"/>
                  </a:lnTo>
                  <a:lnTo>
                    <a:pt x="2137" y="326"/>
                  </a:lnTo>
                  <a:lnTo>
                    <a:pt x="2150" y="367"/>
                  </a:lnTo>
                  <a:lnTo>
                    <a:pt x="2157" y="412"/>
                  </a:lnTo>
                  <a:lnTo>
                    <a:pt x="2159" y="460"/>
                  </a:lnTo>
                  <a:lnTo>
                    <a:pt x="2159" y="527"/>
                  </a:lnTo>
                  <a:lnTo>
                    <a:pt x="1813" y="527"/>
                  </a:lnTo>
                  <a:lnTo>
                    <a:pt x="1816" y="556"/>
                  </a:lnTo>
                  <a:lnTo>
                    <a:pt x="1825" y="583"/>
                  </a:lnTo>
                  <a:lnTo>
                    <a:pt x="1838" y="606"/>
                  </a:lnTo>
                  <a:lnTo>
                    <a:pt x="1856" y="625"/>
                  </a:lnTo>
                  <a:lnTo>
                    <a:pt x="1878" y="639"/>
                  </a:lnTo>
                  <a:lnTo>
                    <a:pt x="1905" y="648"/>
                  </a:lnTo>
                  <a:lnTo>
                    <a:pt x="1936" y="651"/>
                  </a:lnTo>
                  <a:lnTo>
                    <a:pt x="1965" y="649"/>
                  </a:lnTo>
                  <a:lnTo>
                    <a:pt x="1994" y="643"/>
                  </a:lnTo>
                  <a:lnTo>
                    <a:pt x="2021" y="637"/>
                  </a:lnTo>
                  <a:lnTo>
                    <a:pt x="2044" y="628"/>
                  </a:lnTo>
                  <a:lnTo>
                    <a:pt x="2063" y="618"/>
                  </a:lnTo>
                  <a:lnTo>
                    <a:pt x="2078" y="612"/>
                  </a:lnTo>
                  <a:lnTo>
                    <a:pt x="2088" y="606"/>
                  </a:lnTo>
                  <a:lnTo>
                    <a:pt x="2091" y="604"/>
                  </a:lnTo>
                  <a:lnTo>
                    <a:pt x="2105" y="615"/>
                  </a:lnTo>
                  <a:lnTo>
                    <a:pt x="2117" y="631"/>
                  </a:lnTo>
                  <a:lnTo>
                    <a:pt x="2126" y="649"/>
                  </a:lnTo>
                  <a:lnTo>
                    <a:pt x="2131" y="670"/>
                  </a:lnTo>
                  <a:lnTo>
                    <a:pt x="2131" y="690"/>
                  </a:lnTo>
                  <a:lnTo>
                    <a:pt x="2123" y="710"/>
                  </a:lnTo>
                  <a:lnTo>
                    <a:pt x="2120" y="713"/>
                  </a:lnTo>
                  <a:lnTo>
                    <a:pt x="2111" y="719"/>
                  </a:lnTo>
                  <a:lnTo>
                    <a:pt x="2095" y="727"/>
                  </a:lnTo>
                  <a:lnTo>
                    <a:pt x="2074" y="738"/>
                  </a:lnTo>
                  <a:lnTo>
                    <a:pt x="2046" y="749"/>
                  </a:lnTo>
                  <a:lnTo>
                    <a:pt x="2012" y="757"/>
                  </a:lnTo>
                  <a:lnTo>
                    <a:pt x="1973" y="763"/>
                  </a:lnTo>
                  <a:lnTo>
                    <a:pt x="1926" y="766"/>
                  </a:lnTo>
                  <a:lnTo>
                    <a:pt x="1878" y="763"/>
                  </a:lnTo>
                  <a:lnTo>
                    <a:pt x="1835" y="754"/>
                  </a:lnTo>
                  <a:lnTo>
                    <a:pt x="1794" y="740"/>
                  </a:lnTo>
                  <a:lnTo>
                    <a:pt x="1759" y="719"/>
                  </a:lnTo>
                  <a:lnTo>
                    <a:pt x="1728" y="693"/>
                  </a:lnTo>
                  <a:lnTo>
                    <a:pt x="1703" y="662"/>
                  </a:lnTo>
                  <a:lnTo>
                    <a:pt x="1681" y="625"/>
                  </a:lnTo>
                  <a:lnTo>
                    <a:pt x="1667" y="583"/>
                  </a:lnTo>
                  <a:lnTo>
                    <a:pt x="1658" y="534"/>
                  </a:lnTo>
                  <a:lnTo>
                    <a:pt x="1655" y="482"/>
                  </a:lnTo>
                  <a:lnTo>
                    <a:pt x="1658" y="432"/>
                  </a:lnTo>
                  <a:lnTo>
                    <a:pt x="1666" y="385"/>
                  </a:lnTo>
                  <a:lnTo>
                    <a:pt x="1680" y="345"/>
                  </a:lnTo>
                  <a:lnTo>
                    <a:pt x="1697" y="309"/>
                  </a:lnTo>
                  <a:lnTo>
                    <a:pt x="1718" y="278"/>
                  </a:lnTo>
                  <a:lnTo>
                    <a:pt x="1745" y="252"/>
                  </a:lnTo>
                  <a:lnTo>
                    <a:pt x="1776" y="231"/>
                  </a:lnTo>
                  <a:lnTo>
                    <a:pt x="1808" y="214"/>
                  </a:lnTo>
                  <a:lnTo>
                    <a:pt x="1844" y="202"/>
                  </a:lnTo>
                  <a:lnTo>
                    <a:pt x="1883" y="196"/>
                  </a:lnTo>
                  <a:lnTo>
                    <a:pt x="1925" y="192"/>
                  </a:lnTo>
                  <a:close/>
                  <a:moveTo>
                    <a:pt x="906" y="192"/>
                  </a:moveTo>
                  <a:lnTo>
                    <a:pt x="927" y="194"/>
                  </a:lnTo>
                  <a:lnTo>
                    <a:pt x="949" y="200"/>
                  </a:lnTo>
                  <a:lnTo>
                    <a:pt x="968" y="210"/>
                  </a:lnTo>
                  <a:lnTo>
                    <a:pt x="986" y="224"/>
                  </a:lnTo>
                  <a:lnTo>
                    <a:pt x="993" y="245"/>
                  </a:lnTo>
                  <a:lnTo>
                    <a:pt x="993" y="267"/>
                  </a:lnTo>
                  <a:lnTo>
                    <a:pt x="989" y="287"/>
                  </a:lnTo>
                  <a:lnTo>
                    <a:pt x="982" y="307"/>
                  </a:lnTo>
                  <a:lnTo>
                    <a:pt x="971" y="323"/>
                  </a:lnTo>
                  <a:lnTo>
                    <a:pt x="955" y="332"/>
                  </a:lnTo>
                  <a:lnTo>
                    <a:pt x="954" y="331"/>
                  </a:lnTo>
                  <a:lnTo>
                    <a:pt x="946" y="326"/>
                  </a:lnTo>
                  <a:lnTo>
                    <a:pt x="935" y="320"/>
                  </a:lnTo>
                  <a:lnTo>
                    <a:pt x="921" y="314"/>
                  </a:lnTo>
                  <a:lnTo>
                    <a:pt x="903" y="309"/>
                  </a:lnTo>
                  <a:lnTo>
                    <a:pt x="882" y="307"/>
                  </a:lnTo>
                  <a:lnTo>
                    <a:pt x="858" y="311"/>
                  </a:lnTo>
                  <a:lnTo>
                    <a:pt x="837" y="318"/>
                  </a:lnTo>
                  <a:lnTo>
                    <a:pt x="822" y="331"/>
                  </a:lnTo>
                  <a:lnTo>
                    <a:pt x="808" y="346"/>
                  </a:lnTo>
                  <a:lnTo>
                    <a:pt x="800" y="363"/>
                  </a:lnTo>
                  <a:lnTo>
                    <a:pt x="796" y="382"/>
                  </a:lnTo>
                  <a:lnTo>
                    <a:pt x="793" y="399"/>
                  </a:lnTo>
                  <a:lnTo>
                    <a:pt x="793" y="743"/>
                  </a:lnTo>
                  <a:lnTo>
                    <a:pt x="791" y="744"/>
                  </a:lnTo>
                  <a:lnTo>
                    <a:pt x="782" y="747"/>
                  </a:lnTo>
                  <a:lnTo>
                    <a:pt x="768" y="752"/>
                  </a:lnTo>
                  <a:lnTo>
                    <a:pt x="746" y="757"/>
                  </a:lnTo>
                  <a:lnTo>
                    <a:pt x="717" y="758"/>
                  </a:lnTo>
                  <a:lnTo>
                    <a:pt x="687" y="757"/>
                  </a:lnTo>
                  <a:lnTo>
                    <a:pt x="665" y="754"/>
                  </a:lnTo>
                  <a:lnTo>
                    <a:pt x="650" y="749"/>
                  </a:lnTo>
                  <a:lnTo>
                    <a:pt x="641" y="744"/>
                  </a:lnTo>
                  <a:lnTo>
                    <a:pt x="637" y="743"/>
                  </a:lnTo>
                  <a:lnTo>
                    <a:pt x="637" y="217"/>
                  </a:lnTo>
                  <a:lnTo>
                    <a:pt x="639" y="216"/>
                  </a:lnTo>
                  <a:lnTo>
                    <a:pt x="648" y="211"/>
                  </a:lnTo>
                  <a:lnTo>
                    <a:pt x="662" y="206"/>
                  </a:lnTo>
                  <a:lnTo>
                    <a:pt x="684" y="202"/>
                  </a:lnTo>
                  <a:lnTo>
                    <a:pt x="713" y="200"/>
                  </a:lnTo>
                  <a:lnTo>
                    <a:pt x="740" y="202"/>
                  </a:lnTo>
                  <a:lnTo>
                    <a:pt x="760" y="206"/>
                  </a:lnTo>
                  <a:lnTo>
                    <a:pt x="775" y="210"/>
                  </a:lnTo>
                  <a:lnTo>
                    <a:pt x="785" y="214"/>
                  </a:lnTo>
                  <a:lnTo>
                    <a:pt x="789" y="217"/>
                  </a:lnTo>
                  <a:lnTo>
                    <a:pt x="789" y="256"/>
                  </a:lnTo>
                  <a:lnTo>
                    <a:pt x="791" y="253"/>
                  </a:lnTo>
                  <a:lnTo>
                    <a:pt x="796" y="247"/>
                  </a:lnTo>
                  <a:lnTo>
                    <a:pt x="805" y="236"/>
                  </a:lnTo>
                  <a:lnTo>
                    <a:pt x="817" y="225"/>
                  </a:lnTo>
                  <a:lnTo>
                    <a:pt x="833" y="213"/>
                  </a:lnTo>
                  <a:lnTo>
                    <a:pt x="853" y="203"/>
                  </a:lnTo>
                  <a:lnTo>
                    <a:pt x="878" y="196"/>
                  </a:lnTo>
                  <a:lnTo>
                    <a:pt x="906" y="192"/>
                  </a:lnTo>
                  <a:close/>
                  <a:moveTo>
                    <a:pt x="245" y="121"/>
                  </a:moveTo>
                  <a:lnTo>
                    <a:pt x="217" y="123"/>
                  </a:lnTo>
                  <a:lnTo>
                    <a:pt x="195" y="126"/>
                  </a:lnTo>
                  <a:lnTo>
                    <a:pt x="178" y="129"/>
                  </a:lnTo>
                  <a:lnTo>
                    <a:pt x="167" y="130"/>
                  </a:lnTo>
                  <a:lnTo>
                    <a:pt x="164" y="132"/>
                  </a:lnTo>
                  <a:lnTo>
                    <a:pt x="164" y="314"/>
                  </a:lnTo>
                  <a:lnTo>
                    <a:pt x="247" y="314"/>
                  </a:lnTo>
                  <a:lnTo>
                    <a:pt x="278" y="312"/>
                  </a:lnTo>
                  <a:lnTo>
                    <a:pt x="302" y="304"/>
                  </a:lnTo>
                  <a:lnTo>
                    <a:pt x="323" y="293"/>
                  </a:lnTo>
                  <a:lnTo>
                    <a:pt x="338" y="280"/>
                  </a:lnTo>
                  <a:lnTo>
                    <a:pt x="351" y="262"/>
                  </a:lnTo>
                  <a:lnTo>
                    <a:pt x="357" y="242"/>
                  </a:lnTo>
                  <a:lnTo>
                    <a:pt x="358" y="220"/>
                  </a:lnTo>
                  <a:lnTo>
                    <a:pt x="357" y="197"/>
                  </a:lnTo>
                  <a:lnTo>
                    <a:pt x="351" y="175"/>
                  </a:lnTo>
                  <a:lnTo>
                    <a:pt x="340" y="158"/>
                  </a:lnTo>
                  <a:lnTo>
                    <a:pt x="324" y="143"/>
                  </a:lnTo>
                  <a:lnTo>
                    <a:pt x="302" y="132"/>
                  </a:lnTo>
                  <a:lnTo>
                    <a:pt x="278" y="124"/>
                  </a:lnTo>
                  <a:lnTo>
                    <a:pt x="245" y="121"/>
                  </a:lnTo>
                  <a:close/>
                  <a:moveTo>
                    <a:pt x="1422" y="49"/>
                  </a:moveTo>
                  <a:lnTo>
                    <a:pt x="1452" y="51"/>
                  </a:lnTo>
                  <a:lnTo>
                    <a:pt x="1473" y="56"/>
                  </a:lnTo>
                  <a:lnTo>
                    <a:pt x="1489" y="60"/>
                  </a:lnTo>
                  <a:lnTo>
                    <a:pt x="1497" y="63"/>
                  </a:lnTo>
                  <a:lnTo>
                    <a:pt x="1500" y="65"/>
                  </a:lnTo>
                  <a:lnTo>
                    <a:pt x="1500" y="200"/>
                  </a:lnTo>
                  <a:lnTo>
                    <a:pt x="1601" y="200"/>
                  </a:lnTo>
                  <a:lnTo>
                    <a:pt x="1602" y="202"/>
                  </a:lnTo>
                  <a:lnTo>
                    <a:pt x="1605" y="208"/>
                  </a:lnTo>
                  <a:lnTo>
                    <a:pt x="1611" y="219"/>
                  </a:lnTo>
                  <a:lnTo>
                    <a:pt x="1614" y="233"/>
                  </a:lnTo>
                  <a:lnTo>
                    <a:pt x="1616" y="252"/>
                  </a:lnTo>
                  <a:lnTo>
                    <a:pt x="1614" y="272"/>
                  </a:lnTo>
                  <a:lnTo>
                    <a:pt x="1611" y="286"/>
                  </a:lnTo>
                  <a:lnTo>
                    <a:pt x="1605" y="297"/>
                  </a:lnTo>
                  <a:lnTo>
                    <a:pt x="1602" y="303"/>
                  </a:lnTo>
                  <a:lnTo>
                    <a:pt x="1601" y="304"/>
                  </a:lnTo>
                  <a:lnTo>
                    <a:pt x="1500" y="304"/>
                  </a:lnTo>
                  <a:lnTo>
                    <a:pt x="1500" y="570"/>
                  </a:lnTo>
                  <a:lnTo>
                    <a:pt x="1501" y="600"/>
                  </a:lnTo>
                  <a:lnTo>
                    <a:pt x="1506" y="623"/>
                  </a:lnTo>
                  <a:lnTo>
                    <a:pt x="1514" y="639"/>
                  </a:lnTo>
                  <a:lnTo>
                    <a:pt x="1526" y="648"/>
                  </a:lnTo>
                  <a:lnTo>
                    <a:pt x="1543" y="651"/>
                  </a:lnTo>
                  <a:lnTo>
                    <a:pt x="1560" y="648"/>
                  </a:lnTo>
                  <a:lnTo>
                    <a:pt x="1573" y="642"/>
                  </a:lnTo>
                  <a:lnTo>
                    <a:pt x="1582" y="632"/>
                  </a:lnTo>
                  <a:lnTo>
                    <a:pt x="1588" y="626"/>
                  </a:lnTo>
                  <a:lnTo>
                    <a:pt x="1591" y="623"/>
                  </a:lnTo>
                  <a:lnTo>
                    <a:pt x="1607" y="631"/>
                  </a:lnTo>
                  <a:lnTo>
                    <a:pt x="1619" y="645"/>
                  </a:lnTo>
                  <a:lnTo>
                    <a:pt x="1628" y="662"/>
                  </a:lnTo>
                  <a:lnTo>
                    <a:pt x="1633" y="682"/>
                  </a:lnTo>
                  <a:lnTo>
                    <a:pt x="1635" y="704"/>
                  </a:lnTo>
                  <a:lnTo>
                    <a:pt x="1630" y="726"/>
                  </a:lnTo>
                  <a:lnTo>
                    <a:pt x="1625" y="732"/>
                  </a:lnTo>
                  <a:lnTo>
                    <a:pt x="1616" y="738"/>
                  </a:lnTo>
                  <a:lnTo>
                    <a:pt x="1604" y="746"/>
                  </a:lnTo>
                  <a:lnTo>
                    <a:pt x="1588" y="754"/>
                  </a:lnTo>
                  <a:lnTo>
                    <a:pt x="1566" y="760"/>
                  </a:lnTo>
                  <a:lnTo>
                    <a:pt x="1540" y="764"/>
                  </a:lnTo>
                  <a:lnTo>
                    <a:pt x="1507" y="766"/>
                  </a:lnTo>
                  <a:lnTo>
                    <a:pt x="1466" y="763"/>
                  </a:lnTo>
                  <a:lnTo>
                    <a:pt x="1431" y="755"/>
                  </a:lnTo>
                  <a:lnTo>
                    <a:pt x="1404" y="741"/>
                  </a:lnTo>
                  <a:lnTo>
                    <a:pt x="1380" y="721"/>
                  </a:lnTo>
                  <a:lnTo>
                    <a:pt x="1363" y="696"/>
                  </a:lnTo>
                  <a:lnTo>
                    <a:pt x="1352" y="663"/>
                  </a:lnTo>
                  <a:lnTo>
                    <a:pt x="1346" y="623"/>
                  </a:lnTo>
                  <a:lnTo>
                    <a:pt x="1343" y="576"/>
                  </a:lnTo>
                  <a:lnTo>
                    <a:pt x="1343" y="304"/>
                  </a:lnTo>
                  <a:lnTo>
                    <a:pt x="1284" y="304"/>
                  </a:lnTo>
                  <a:lnTo>
                    <a:pt x="1283" y="303"/>
                  </a:lnTo>
                  <a:lnTo>
                    <a:pt x="1278" y="297"/>
                  </a:lnTo>
                  <a:lnTo>
                    <a:pt x="1273" y="286"/>
                  </a:lnTo>
                  <a:lnTo>
                    <a:pt x="1270" y="272"/>
                  </a:lnTo>
                  <a:lnTo>
                    <a:pt x="1269" y="252"/>
                  </a:lnTo>
                  <a:lnTo>
                    <a:pt x="1270" y="233"/>
                  </a:lnTo>
                  <a:lnTo>
                    <a:pt x="1273" y="219"/>
                  </a:lnTo>
                  <a:lnTo>
                    <a:pt x="1278" y="208"/>
                  </a:lnTo>
                  <a:lnTo>
                    <a:pt x="1283" y="202"/>
                  </a:lnTo>
                  <a:lnTo>
                    <a:pt x="1284" y="200"/>
                  </a:lnTo>
                  <a:lnTo>
                    <a:pt x="1343" y="200"/>
                  </a:lnTo>
                  <a:lnTo>
                    <a:pt x="1343" y="65"/>
                  </a:lnTo>
                  <a:lnTo>
                    <a:pt x="1346" y="63"/>
                  </a:lnTo>
                  <a:lnTo>
                    <a:pt x="1355" y="60"/>
                  </a:lnTo>
                  <a:lnTo>
                    <a:pt x="1369" y="56"/>
                  </a:lnTo>
                  <a:lnTo>
                    <a:pt x="1393" y="51"/>
                  </a:lnTo>
                  <a:lnTo>
                    <a:pt x="1422" y="49"/>
                  </a:lnTo>
                  <a:close/>
                  <a:moveTo>
                    <a:pt x="1121" y="9"/>
                  </a:moveTo>
                  <a:lnTo>
                    <a:pt x="1148" y="11"/>
                  </a:lnTo>
                  <a:lnTo>
                    <a:pt x="1169" y="14"/>
                  </a:lnTo>
                  <a:lnTo>
                    <a:pt x="1185" y="18"/>
                  </a:lnTo>
                  <a:lnTo>
                    <a:pt x="1196" y="21"/>
                  </a:lnTo>
                  <a:lnTo>
                    <a:pt x="1202" y="25"/>
                  </a:lnTo>
                  <a:lnTo>
                    <a:pt x="1204" y="26"/>
                  </a:lnTo>
                  <a:lnTo>
                    <a:pt x="1204" y="130"/>
                  </a:lnTo>
                  <a:lnTo>
                    <a:pt x="1202" y="132"/>
                  </a:lnTo>
                  <a:lnTo>
                    <a:pt x="1196" y="135"/>
                  </a:lnTo>
                  <a:lnTo>
                    <a:pt x="1185" y="138"/>
                  </a:lnTo>
                  <a:lnTo>
                    <a:pt x="1171" y="143"/>
                  </a:lnTo>
                  <a:lnTo>
                    <a:pt x="1149" y="146"/>
                  </a:lnTo>
                  <a:lnTo>
                    <a:pt x="1124" y="147"/>
                  </a:lnTo>
                  <a:lnTo>
                    <a:pt x="1098" y="146"/>
                  </a:lnTo>
                  <a:lnTo>
                    <a:pt x="1076" y="143"/>
                  </a:lnTo>
                  <a:lnTo>
                    <a:pt x="1061" y="138"/>
                  </a:lnTo>
                  <a:lnTo>
                    <a:pt x="1050" y="135"/>
                  </a:lnTo>
                  <a:lnTo>
                    <a:pt x="1044" y="132"/>
                  </a:lnTo>
                  <a:lnTo>
                    <a:pt x="1042" y="130"/>
                  </a:lnTo>
                  <a:lnTo>
                    <a:pt x="1042" y="26"/>
                  </a:lnTo>
                  <a:lnTo>
                    <a:pt x="1044" y="26"/>
                  </a:lnTo>
                  <a:lnTo>
                    <a:pt x="1050" y="23"/>
                  </a:lnTo>
                  <a:lnTo>
                    <a:pt x="1059" y="18"/>
                  </a:lnTo>
                  <a:lnTo>
                    <a:pt x="1075" y="14"/>
                  </a:lnTo>
                  <a:lnTo>
                    <a:pt x="1096" y="11"/>
                  </a:lnTo>
                  <a:lnTo>
                    <a:pt x="1121" y="9"/>
                  </a:lnTo>
                  <a:close/>
                  <a:moveTo>
                    <a:pt x="230" y="0"/>
                  </a:moveTo>
                  <a:lnTo>
                    <a:pt x="288" y="3"/>
                  </a:lnTo>
                  <a:lnTo>
                    <a:pt x="343" y="11"/>
                  </a:lnTo>
                  <a:lnTo>
                    <a:pt x="389" y="23"/>
                  </a:lnTo>
                  <a:lnTo>
                    <a:pt x="430" y="42"/>
                  </a:lnTo>
                  <a:lnTo>
                    <a:pt x="462" y="63"/>
                  </a:lnTo>
                  <a:lnTo>
                    <a:pt x="489" y="90"/>
                  </a:lnTo>
                  <a:lnTo>
                    <a:pt x="509" y="119"/>
                  </a:lnTo>
                  <a:lnTo>
                    <a:pt x="520" y="154"/>
                  </a:lnTo>
                  <a:lnTo>
                    <a:pt x="523" y="189"/>
                  </a:lnTo>
                  <a:lnTo>
                    <a:pt x="521" y="222"/>
                  </a:lnTo>
                  <a:lnTo>
                    <a:pt x="513" y="252"/>
                  </a:lnTo>
                  <a:lnTo>
                    <a:pt x="502" y="276"/>
                  </a:lnTo>
                  <a:lnTo>
                    <a:pt x="487" y="298"/>
                  </a:lnTo>
                  <a:lnTo>
                    <a:pt x="470" y="317"/>
                  </a:lnTo>
                  <a:lnTo>
                    <a:pt x="448" y="334"/>
                  </a:lnTo>
                  <a:lnTo>
                    <a:pt x="427" y="346"/>
                  </a:lnTo>
                  <a:lnTo>
                    <a:pt x="450" y="356"/>
                  </a:lnTo>
                  <a:lnTo>
                    <a:pt x="475" y="367"/>
                  </a:lnTo>
                  <a:lnTo>
                    <a:pt x="496" y="379"/>
                  </a:lnTo>
                  <a:lnTo>
                    <a:pt x="516" y="396"/>
                  </a:lnTo>
                  <a:lnTo>
                    <a:pt x="535" y="415"/>
                  </a:lnTo>
                  <a:lnTo>
                    <a:pt x="551" y="438"/>
                  </a:lnTo>
                  <a:lnTo>
                    <a:pt x="563" y="464"/>
                  </a:lnTo>
                  <a:lnTo>
                    <a:pt x="571" y="496"/>
                  </a:lnTo>
                  <a:lnTo>
                    <a:pt x="572" y="531"/>
                  </a:lnTo>
                  <a:lnTo>
                    <a:pt x="569" y="576"/>
                  </a:lnTo>
                  <a:lnTo>
                    <a:pt x="558" y="617"/>
                  </a:lnTo>
                  <a:lnTo>
                    <a:pt x="541" y="651"/>
                  </a:lnTo>
                  <a:lnTo>
                    <a:pt x="518" y="682"/>
                  </a:lnTo>
                  <a:lnTo>
                    <a:pt x="487" y="707"/>
                  </a:lnTo>
                  <a:lnTo>
                    <a:pt x="451" y="729"/>
                  </a:lnTo>
                  <a:lnTo>
                    <a:pt x="406" y="744"/>
                  </a:lnTo>
                  <a:lnTo>
                    <a:pt x="357" y="757"/>
                  </a:lnTo>
                  <a:lnTo>
                    <a:pt x="299" y="763"/>
                  </a:lnTo>
                  <a:lnTo>
                    <a:pt x="237" y="766"/>
                  </a:lnTo>
                  <a:lnTo>
                    <a:pt x="181" y="764"/>
                  </a:lnTo>
                  <a:lnTo>
                    <a:pt x="133" y="760"/>
                  </a:lnTo>
                  <a:lnTo>
                    <a:pt x="93" y="755"/>
                  </a:lnTo>
                  <a:lnTo>
                    <a:pt x="59" y="749"/>
                  </a:lnTo>
                  <a:lnTo>
                    <a:pt x="34" y="741"/>
                  </a:lnTo>
                  <a:lnTo>
                    <a:pt x="16" y="736"/>
                  </a:lnTo>
                  <a:lnTo>
                    <a:pt x="3" y="732"/>
                  </a:lnTo>
                  <a:lnTo>
                    <a:pt x="0" y="730"/>
                  </a:lnTo>
                  <a:lnTo>
                    <a:pt x="0" y="31"/>
                  </a:lnTo>
                  <a:lnTo>
                    <a:pt x="5" y="29"/>
                  </a:lnTo>
                  <a:lnTo>
                    <a:pt x="16" y="26"/>
                  </a:lnTo>
                  <a:lnTo>
                    <a:pt x="36" y="21"/>
                  </a:lnTo>
                  <a:lnTo>
                    <a:pt x="60" y="15"/>
                  </a:lnTo>
                  <a:lnTo>
                    <a:pt x="95" y="11"/>
                  </a:lnTo>
                  <a:lnTo>
                    <a:pt x="133" y="4"/>
                  </a:lnTo>
                  <a:lnTo>
                    <a:pt x="178" y="1"/>
                  </a:lnTo>
                  <a:lnTo>
                    <a:pt x="230" y="0"/>
                  </a:lnTo>
                  <a:close/>
                </a:path>
              </a:pathLst>
            </a:custGeom>
            <a:gradFill>
              <a:gsLst>
                <a:gs pos="8000">
                  <a:srgbClr val="E758FB"/>
                </a:gs>
                <a:gs pos="49025">
                  <a:srgbClr val="BEC4FE"/>
                </a:gs>
                <a:gs pos="83000">
                  <a:srgbClr val="C4E6FF"/>
                </a:gs>
              </a:gsLst>
              <a:lin ang="198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3" name="Freeform 7"/>
            <p:cNvSpPr>
              <a:spLocks noEditPoints="1"/>
            </p:cNvSpPr>
            <p:nvPr/>
          </p:nvSpPr>
          <p:spPr bwMode="auto">
            <a:xfrm>
              <a:off x="6940484" y="2953385"/>
              <a:ext cx="855663" cy="911225"/>
            </a:xfrm>
            <a:custGeom>
              <a:avLst/>
              <a:gdLst>
                <a:gd name="T0" fmla="*/ 242 w 539"/>
                <a:gd name="T1" fmla="*/ 119 h 574"/>
                <a:gd name="T2" fmla="*/ 199 w 539"/>
                <a:gd name="T3" fmla="*/ 142 h 574"/>
                <a:gd name="T4" fmla="*/ 171 w 539"/>
                <a:gd name="T5" fmla="*/ 185 h 574"/>
                <a:gd name="T6" fmla="*/ 159 w 539"/>
                <a:gd name="T7" fmla="*/ 249 h 574"/>
                <a:gd name="T8" fmla="*/ 159 w 539"/>
                <a:gd name="T9" fmla="*/ 325 h 574"/>
                <a:gd name="T10" fmla="*/ 171 w 539"/>
                <a:gd name="T11" fmla="*/ 389 h 574"/>
                <a:gd name="T12" fmla="*/ 199 w 539"/>
                <a:gd name="T13" fmla="*/ 434 h 574"/>
                <a:gd name="T14" fmla="*/ 242 w 539"/>
                <a:gd name="T15" fmla="*/ 456 h 574"/>
                <a:gd name="T16" fmla="*/ 297 w 539"/>
                <a:gd name="T17" fmla="*/ 456 h 574"/>
                <a:gd name="T18" fmla="*/ 340 w 539"/>
                <a:gd name="T19" fmla="*/ 434 h 574"/>
                <a:gd name="T20" fmla="*/ 367 w 539"/>
                <a:gd name="T21" fmla="*/ 389 h 574"/>
                <a:gd name="T22" fmla="*/ 380 w 539"/>
                <a:gd name="T23" fmla="*/ 325 h 574"/>
                <a:gd name="T24" fmla="*/ 380 w 539"/>
                <a:gd name="T25" fmla="*/ 249 h 574"/>
                <a:gd name="T26" fmla="*/ 367 w 539"/>
                <a:gd name="T27" fmla="*/ 185 h 574"/>
                <a:gd name="T28" fmla="*/ 340 w 539"/>
                <a:gd name="T29" fmla="*/ 142 h 574"/>
                <a:gd name="T30" fmla="*/ 297 w 539"/>
                <a:gd name="T31" fmla="*/ 119 h 574"/>
                <a:gd name="T32" fmla="*/ 269 w 539"/>
                <a:gd name="T33" fmla="*/ 0 h 574"/>
                <a:gd name="T34" fmla="*/ 362 w 539"/>
                <a:gd name="T35" fmla="*/ 13 h 574"/>
                <a:gd name="T36" fmla="*/ 436 w 539"/>
                <a:gd name="T37" fmla="*/ 47 h 574"/>
                <a:gd name="T38" fmla="*/ 492 w 539"/>
                <a:gd name="T39" fmla="*/ 103 h 574"/>
                <a:gd name="T40" fmla="*/ 526 w 539"/>
                <a:gd name="T41" fmla="*/ 184 h 574"/>
                <a:gd name="T42" fmla="*/ 539 w 539"/>
                <a:gd name="T43" fmla="*/ 288 h 574"/>
                <a:gd name="T44" fmla="*/ 526 w 539"/>
                <a:gd name="T45" fmla="*/ 391 h 574"/>
                <a:gd name="T46" fmla="*/ 492 w 539"/>
                <a:gd name="T47" fmla="*/ 471 h 574"/>
                <a:gd name="T48" fmla="*/ 436 w 539"/>
                <a:gd name="T49" fmla="*/ 529 h 574"/>
                <a:gd name="T50" fmla="*/ 362 w 539"/>
                <a:gd name="T51" fmla="*/ 563 h 574"/>
                <a:gd name="T52" fmla="*/ 269 w 539"/>
                <a:gd name="T53" fmla="*/ 574 h 574"/>
                <a:gd name="T54" fmla="*/ 177 w 539"/>
                <a:gd name="T55" fmla="*/ 563 h 574"/>
                <a:gd name="T56" fmla="*/ 103 w 539"/>
                <a:gd name="T57" fmla="*/ 529 h 574"/>
                <a:gd name="T58" fmla="*/ 47 w 539"/>
                <a:gd name="T59" fmla="*/ 471 h 574"/>
                <a:gd name="T60" fmla="*/ 13 w 539"/>
                <a:gd name="T61" fmla="*/ 391 h 574"/>
                <a:gd name="T62" fmla="*/ 0 w 539"/>
                <a:gd name="T63" fmla="*/ 288 h 574"/>
                <a:gd name="T64" fmla="*/ 13 w 539"/>
                <a:gd name="T65" fmla="*/ 184 h 574"/>
                <a:gd name="T66" fmla="*/ 47 w 539"/>
                <a:gd name="T67" fmla="*/ 103 h 574"/>
                <a:gd name="T68" fmla="*/ 103 w 539"/>
                <a:gd name="T69" fmla="*/ 47 h 574"/>
                <a:gd name="T70" fmla="*/ 177 w 539"/>
                <a:gd name="T71" fmla="*/ 13 h 574"/>
                <a:gd name="T72" fmla="*/ 269 w 539"/>
                <a:gd name="T73"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9" h="574">
                  <a:moveTo>
                    <a:pt x="269" y="115"/>
                  </a:moveTo>
                  <a:lnTo>
                    <a:pt x="242" y="119"/>
                  </a:lnTo>
                  <a:lnTo>
                    <a:pt x="219" y="128"/>
                  </a:lnTo>
                  <a:lnTo>
                    <a:pt x="199" y="142"/>
                  </a:lnTo>
                  <a:lnTo>
                    <a:pt x="184" y="161"/>
                  </a:lnTo>
                  <a:lnTo>
                    <a:pt x="171" y="185"/>
                  </a:lnTo>
                  <a:lnTo>
                    <a:pt x="163" y="215"/>
                  </a:lnTo>
                  <a:lnTo>
                    <a:pt x="159" y="249"/>
                  </a:lnTo>
                  <a:lnTo>
                    <a:pt x="157" y="288"/>
                  </a:lnTo>
                  <a:lnTo>
                    <a:pt x="159" y="325"/>
                  </a:lnTo>
                  <a:lnTo>
                    <a:pt x="163" y="360"/>
                  </a:lnTo>
                  <a:lnTo>
                    <a:pt x="171" y="389"/>
                  </a:lnTo>
                  <a:lnTo>
                    <a:pt x="184" y="414"/>
                  </a:lnTo>
                  <a:lnTo>
                    <a:pt x="199" y="434"/>
                  </a:lnTo>
                  <a:lnTo>
                    <a:pt x="219" y="448"/>
                  </a:lnTo>
                  <a:lnTo>
                    <a:pt x="242" y="456"/>
                  </a:lnTo>
                  <a:lnTo>
                    <a:pt x="269" y="459"/>
                  </a:lnTo>
                  <a:lnTo>
                    <a:pt x="297" y="456"/>
                  </a:lnTo>
                  <a:lnTo>
                    <a:pt x="320" y="448"/>
                  </a:lnTo>
                  <a:lnTo>
                    <a:pt x="340" y="434"/>
                  </a:lnTo>
                  <a:lnTo>
                    <a:pt x="356" y="414"/>
                  </a:lnTo>
                  <a:lnTo>
                    <a:pt x="367" y="389"/>
                  </a:lnTo>
                  <a:lnTo>
                    <a:pt x="376" y="360"/>
                  </a:lnTo>
                  <a:lnTo>
                    <a:pt x="380" y="325"/>
                  </a:lnTo>
                  <a:lnTo>
                    <a:pt x="382" y="288"/>
                  </a:lnTo>
                  <a:lnTo>
                    <a:pt x="380" y="249"/>
                  </a:lnTo>
                  <a:lnTo>
                    <a:pt x="376" y="215"/>
                  </a:lnTo>
                  <a:lnTo>
                    <a:pt x="367" y="185"/>
                  </a:lnTo>
                  <a:lnTo>
                    <a:pt x="356" y="161"/>
                  </a:lnTo>
                  <a:lnTo>
                    <a:pt x="340" y="142"/>
                  </a:lnTo>
                  <a:lnTo>
                    <a:pt x="320" y="128"/>
                  </a:lnTo>
                  <a:lnTo>
                    <a:pt x="297" y="119"/>
                  </a:lnTo>
                  <a:lnTo>
                    <a:pt x="269" y="115"/>
                  </a:lnTo>
                  <a:close/>
                  <a:moveTo>
                    <a:pt x="269" y="0"/>
                  </a:moveTo>
                  <a:lnTo>
                    <a:pt x="317" y="4"/>
                  </a:lnTo>
                  <a:lnTo>
                    <a:pt x="362" y="13"/>
                  </a:lnTo>
                  <a:lnTo>
                    <a:pt x="401" y="27"/>
                  </a:lnTo>
                  <a:lnTo>
                    <a:pt x="436" y="47"/>
                  </a:lnTo>
                  <a:lnTo>
                    <a:pt x="467" y="72"/>
                  </a:lnTo>
                  <a:lnTo>
                    <a:pt x="492" y="103"/>
                  </a:lnTo>
                  <a:lnTo>
                    <a:pt x="512" y="140"/>
                  </a:lnTo>
                  <a:lnTo>
                    <a:pt x="526" y="184"/>
                  </a:lnTo>
                  <a:lnTo>
                    <a:pt x="536" y="234"/>
                  </a:lnTo>
                  <a:lnTo>
                    <a:pt x="539" y="288"/>
                  </a:lnTo>
                  <a:lnTo>
                    <a:pt x="536" y="342"/>
                  </a:lnTo>
                  <a:lnTo>
                    <a:pt x="526" y="391"/>
                  </a:lnTo>
                  <a:lnTo>
                    <a:pt x="512" y="434"/>
                  </a:lnTo>
                  <a:lnTo>
                    <a:pt x="492" y="471"/>
                  </a:lnTo>
                  <a:lnTo>
                    <a:pt x="467" y="503"/>
                  </a:lnTo>
                  <a:lnTo>
                    <a:pt x="436" y="529"/>
                  </a:lnTo>
                  <a:lnTo>
                    <a:pt x="401" y="549"/>
                  </a:lnTo>
                  <a:lnTo>
                    <a:pt x="362" y="563"/>
                  </a:lnTo>
                  <a:lnTo>
                    <a:pt x="317" y="571"/>
                  </a:lnTo>
                  <a:lnTo>
                    <a:pt x="269" y="574"/>
                  </a:lnTo>
                  <a:lnTo>
                    <a:pt x="221" y="571"/>
                  </a:lnTo>
                  <a:lnTo>
                    <a:pt x="177" y="563"/>
                  </a:lnTo>
                  <a:lnTo>
                    <a:pt x="137" y="549"/>
                  </a:lnTo>
                  <a:lnTo>
                    <a:pt x="103" y="529"/>
                  </a:lnTo>
                  <a:lnTo>
                    <a:pt x="72" y="503"/>
                  </a:lnTo>
                  <a:lnTo>
                    <a:pt x="47" y="471"/>
                  </a:lnTo>
                  <a:lnTo>
                    <a:pt x="27" y="434"/>
                  </a:lnTo>
                  <a:lnTo>
                    <a:pt x="13" y="391"/>
                  </a:lnTo>
                  <a:lnTo>
                    <a:pt x="4" y="342"/>
                  </a:lnTo>
                  <a:lnTo>
                    <a:pt x="0" y="288"/>
                  </a:lnTo>
                  <a:lnTo>
                    <a:pt x="4" y="234"/>
                  </a:lnTo>
                  <a:lnTo>
                    <a:pt x="13" y="184"/>
                  </a:lnTo>
                  <a:lnTo>
                    <a:pt x="27" y="140"/>
                  </a:lnTo>
                  <a:lnTo>
                    <a:pt x="47" y="103"/>
                  </a:lnTo>
                  <a:lnTo>
                    <a:pt x="72" y="72"/>
                  </a:lnTo>
                  <a:lnTo>
                    <a:pt x="103" y="47"/>
                  </a:lnTo>
                  <a:lnTo>
                    <a:pt x="137" y="27"/>
                  </a:lnTo>
                  <a:lnTo>
                    <a:pt x="177" y="13"/>
                  </a:lnTo>
                  <a:lnTo>
                    <a:pt x="221" y="4"/>
                  </a:lnTo>
                  <a:lnTo>
                    <a:pt x="269" y="0"/>
                  </a:lnTo>
                  <a:close/>
                </a:path>
              </a:pathLst>
            </a:custGeom>
            <a:solidFill>
              <a:schemeClr val="bg2">
                <a:lumMod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4" name="Freeform 8"/>
            <p:cNvSpPr>
              <a:spLocks/>
            </p:cNvSpPr>
            <p:nvPr/>
          </p:nvSpPr>
          <p:spPr bwMode="auto">
            <a:xfrm>
              <a:off x="8826434" y="2953385"/>
              <a:ext cx="717550" cy="911225"/>
            </a:xfrm>
            <a:custGeom>
              <a:avLst/>
              <a:gdLst>
                <a:gd name="T0" fmla="*/ 280 w 452"/>
                <a:gd name="T1" fmla="*/ 4 h 574"/>
                <a:gd name="T2" fmla="*/ 354 w 452"/>
                <a:gd name="T3" fmla="*/ 19 h 574"/>
                <a:gd name="T4" fmla="*/ 405 w 452"/>
                <a:gd name="T5" fmla="*/ 38 h 574"/>
                <a:gd name="T6" fmla="*/ 422 w 452"/>
                <a:gd name="T7" fmla="*/ 75 h 574"/>
                <a:gd name="T8" fmla="*/ 405 w 452"/>
                <a:gd name="T9" fmla="*/ 122 h 574"/>
                <a:gd name="T10" fmla="*/ 374 w 452"/>
                <a:gd name="T11" fmla="*/ 147 h 574"/>
                <a:gd name="T12" fmla="*/ 318 w 452"/>
                <a:gd name="T13" fmla="*/ 126 h 574"/>
                <a:gd name="T14" fmla="*/ 246 w 452"/>
                <a:gd name="T15" fmla="*/ 115 h 574"/>
                <a:gd name="T16" fmla="*/ 199 w 452"/>
                <a:gd name="T17" fmla="*/ 125 h 574"/>
                <a:gd name="T18" fmla="*/ 174 w 452"/>
                <a:gd name="T19" fmla="*/ 148 h 574"/>
                <a:gd name="T20" fmla="*/ 176 w 452"/>
                <a:gd name="T21" fmla="*/ 182 h 574"/>
                <a:gd name="T22" fmla="*/ 207 w 452"/>
                <a:gd name="T23" fmla="*/ 207 h 574"/>
                <a:gd name="T24" fmla="*/ 331 w 452"/>
                <a:gd name="T25" fmla="*/ 249 h 574"/>
                <a:gd name="T26" fmla="*/ 384 w 452"/>
                <a:gd name="T27" fmla="*/ 272 h 574"/>
                <a:gd name="T28" fmla="*/ 425 w 452"/>
                <a:gd name="T29" fmla="*/ 308 h 574"/>
                <a:gd name="T30" fmla="*/ 449 w 452"/>
                <a:gd name="T31" fmla="*/ 363 h 574"/>
                <a:gd name="T32" fmla="*/ 449 w 452"/>
                <a:gd name="T33" fmla="*/ 433 h 574"/>
                <a:gd name="T34" fmla="*/ 425 w 452"/>
                <a:gd name="T35" fmla="*/ 495 h 574"/>
                <a:gd name="T36" fmla="*/ 377 w 452"/>
                <a:gd name="T37" fmla="*/ 538 h 574"/>
                <a:gd name="T38" fmla="*/ 308 w 452"/>
                <a:gd name="T39" fmla="*/ 565 h 574"/>
                <a:gd name="T40" fmla="*/ 216 w 452"/>
                <a:gd name="T41" fmla="*/ 574 h 574"/>
                <a:gd name="T42" fmla="*/ 128 w 452"/>
                <a:gd name="T43" fmla="*/ 566 h 574"/>
                <a:gd name="T44" fmla="*/ 63 w 452"/>
                <a:gd name="T45" fmla="*/ 548 h 574"/>
                <a:gd name="T46" fmla="*/ 18 w 452"/>
                <a:gd name="T47" fmla="*/ 524 h 574"/>
                <a:gd name="T48" fmla="*/ 0 w 452"/>
                <a:gd name="T49" fmla="*/ 485 h 574"/>
                <a:gd name="T50" fmla="*/ 16 w 452"/>
                <a:gd name="T51" fmla="*/ 439 h 574"/>
                <a:gd name="T52" fmla="*/ 50 w 452"/>
                <a:gd name="T53" fmla="*/ 406 h 574"/>
                <a:gd name="T54" fmla="*/ 92 w 452"/>
                <a:gd name="T55" fmla="*/ 428 h 574"/>
                <a:gd name="T56" fmla="*/ 154 w 452"/>
                <a:gd name="T57" fmla="*/ 450 h 574"/>
                <a:gd name="T58" fmla="*/ 221 w 452"/>
                <a:gd name="T59" fmla="*/ 459 h 574"/>
                <a:gd name="T60" fmla="*/ 246 w 452"/>
                <a:gd name="T61" fmla="*/ 457 h 574"/>
                <a:gd name="T62" fmla="*/ 273 w 452"/>
                <a:gd name="T63" fmla="*/ 448 h 574"/>
                <a:gd name="T64" fmla="*/ 294 w 452"/>
                <a:gd name="T65" fmla="*/ 426 h 574"/>
                <a:gd name="T66" fmla="*/ 294 w 452"/>
                <a:gd name="T67" fmla="*/ 392 h 574"/>
                <a:gd name="T68" fmla="*/ 270 w 452"/>
                <a:gd name="T69" fmla="*/ 367 h 574"/>
                <a:gd name="T70" fmla="*/ 232 w 452"/>
                <a:gd name="T71" fmla="*/ 350 h 574"/>
                <a:gd name="T72" fmla="*/ 100 w 452"/>
                <a:gd name="T73" fmla="*/ 304 h 574"/>
                <a:gd name="T74" fmla="*/ 55 w 452"/>
                <a:gd name="T75" fmla="*/ 274 h 574"/>
                <a:gd name="T76" fmla="*/ 25 w 452"/>
                <a:gd name="T77" fmla="*/ 232 h 574"/>
                <a:gd name="T78" fmla="*/ 14 w 452"/>
                <a:gd name="T79" fmla="*/ 173 h 574"/>
                <a:gd name="T80" fmla="*/ 28 w 452"/>
                <a:gd name="T81" fmla="*/ 106 h 574"/>
                <a:gd name="T82" fmla="*/ 64 w 452"/>
                <a:gd name="T83" fmla="*/ 56 h 574"/>
                <a:gd name="T84" fmla="*/ 121 w 452"/>
                <a:gd name="T85" fmla="*/ 21 h 574"/>
                <a:gd name="T86" fmla="*/ 194 w 452"/>
                <a:gd name="T8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2" h="574">
                  <a:moveTo>
                    <a:pt x="235" y="0"/>
                  </a:moveTo>
                  <a:lnTo>
                    <a:pt x="280" y="4"/>
                  </a:lnTo>
                  <a:lnTo>
                    <a:pt x="320" y="10"/>
                  </a:lnTo>
                  <a:lnTo>
                    <a:pt x="354" y="19"/>
                  </a:lnTo>
                  <a:lnTo>
                    <a:pt x="382" y="28"/>
                  </a:lnTo>
                  <a:lnTo>
                    <a:pt x="405" y="38"/>
                  </a:lnTo>
                  <a:lnTo>
                    <a:pt x="422" y="46"/>
                  </a:lnTo>
                  <a:lnTo>
                    <a:pt x="422" y="75"/>
                  </a:lnTo>
                  <a:lnTo>
                    <a:pt x="416" y="100"/>
                  </a:lnTo>
                  <a:lnTo>
                    <a:pt x="405" y="122"/>
                  </a:lnTo>
                  <a:lnTo>
                    <a:pt x="391" y="137"/>
                  </a:lnTo>
                  <a:lnTo>
                    <a:pt x="374" y="147"/>
                  </a:lnTo>
                  <a:lnTo>
                    <a:pt x="349" y="136"/>
                  </a:lnTo>
                  <a:lnTo>
                    <a:pt x="318" y="126"/>
                  </a:lnTo>
                  <a:lnTo>
                    <a:pt x="284" y="119"/>
                  </a:lnTo>
                  <a:lnTo>
                    <a:pt x="246" y="115"/>
                  </a:lnTo>
                  <a:lnTo>
                    <a:pt x="219" y="119"/>
                  </a:lnTo>
                  <a:lnTo>
                    <a:pt x="199" y="125"/>
                  </a:lnTo>
                  <a:lnTo>
                    <a:pt x="183" y="136"/>
                  </a:lnTo>
                  <a:lnTo>
                    <a:pt x="174" y="148"/>
                  </a:lnTo>
                  <a:lnTo>
                    <a:pt x="171" y="165"/>
                  </a:lnTo>
                  <a:lnTo>
                    <a:pt x="176" y="182"/>
                  </a:lnTo>
                  <a:lnTo>
                    <a:pt x="187" y="196"/>
                  </a:lnTo>
                  <a:lnTo>
                    <a:pt x="207" y="207"/>
                  </a:lnTo>
                  <a:lnTo>
                    <a:pt x="235" y="218"/>
                  </a:lnTo>
                  <a:lnTo>
                    <a:pt x="331" y="249"/>
                  </a:lnTo>
                  <a:lnTo>
                    <a:pt x="359" y="260"/>
                  </a:lnTo>
                  <a:lnTo>
                    <a:pt x="384" y="272"/>
                  </a:lnTo>
                  <a:lnTo>
                    <a:pt x="407" y="288"/>
                  </a:lnTo>
                  <a:lnTo>
                    <a:pt x="425" y="308"/>
                  </a:lnTo>
                  <a:lnTo>
                    <a:pt x="439" y="333"/>
                  </a:lnTo>
                  <a:lnTo>
                    <a:pt x="449" y="363"/>
                  </a:lnTo>
                  <a:lnTo>
                    <a:pt x="452" y="395"/>
                  </a:lnTo>
                  <a:lnTo>
                    <a:pt x="449" y="433"/>
                  </a:lnTo>
                  <a:lnTo>
                    <a:pt x="439" y="465"/>
                  </a:lnTo>
                  <a:lnTo>
                    <a:pt x="425" y="495"/>
                  </a:lnTo>
                  <a:lnTo>
                    <a:pt x="404" y="518"/>
                  </a:lnTo>
                  <a:lnTo>
                    <a:pt x="377" y="538"/>
                  </a:lnTo>
                  <a:lnTo>
                    <a:pt x="345" y="554"/>
                  </a:lnTo>
                  <a:lnTo>
                    <a:pt x="308" y="565"/>
                  </a:lnTo>
                  <a:lnTo>
                    <a:pt x="264" y="572"/>
                  </a:lnTo>
                  <a:lnTo>
                    <a:pt x="216" y="574"/>
                  </a:lnTo>
                  <a:lnTo>
                    <a:pt x="170" y="572"/>
                  </a:lnTo>
                  <a:lnTo>
                    <a:pt x="128" y="566"/>
                  </a:lnTo>
                  <a:lnTo>
                    <a:pt x="92" y="558"/>
                  </a:lnTo>
                  <a:lnTo>
                    <a:pt x="63" y="548"/>
                  </a:lnTo>
                  <a:lnTo>
                    <a:pt x="38" y="535"/>
                  </a:lnTo>
                  <a:lnTo>
                    <a:pt x="18" y="524"/>
                  </a:lnTo>
                  <a:lnTo>
                    <a:pt x="4" y="512"/>
                  </a:lnTo>
                  <a:lnTo>
                    <a:pt x="0" y="485"/>
                  </a:lnTo>
                  <a:lnTo>
                    <a:pt x="5" y="461"/>
                  </a:lnTo>
                  <a:lnTo>
                    <a:pt x="16" y="439"/>
                  </a:lnTo>
                  <a:lnTo>
                    <a:pt x="32" y="419"/>
                  </a:lnTo>
                  <a:lnTo>
                    <a:pt x="50" y="406"/>
                  </a:lnTo>
                  <a:lnTo>
                    <a:pt x="67" y="417"/>
                  </a:lnTo>
                  <a:lnTo>
                    <a:pt x="92" y="428"/>
                  </a:lnTo>
                  <a:lnTo>
                    <a:pt x="121" y="440"/>
                  </a:lnTo>
                  <a:lnTo>
                    <a:pt x="154" y="450"/>
                  </a:lnTo>
                  <a:lnTo>
                    <a:pt x="188" y="456"/>
                  </a:lnTo>
                  <a:lnTo>
                    <a:pt x="221" y="459"/>
                  </a:lnTo>
                  <a:lnTo>
                    <a:pt x="233" y="459"/>
                  </a:lnTo>
                  <a:lnTo>
                    <a:pt x="246" y="457"/>
                  </a:lnTo>
                  <a:lnTo>
                    <a:pt x="261" y="454"/>
                  </a:lnTo>
                  <a:lnTo>
                    <a:pt x="273" y="448"/>
                  </a:lnTo>
                  <a:lnTo>
                    <a:pt x="286" y="439"/>
                  </a:lnTo>
                  <a:lnTo>
                    <a:pt x="294" y="426"/>
                  </a:lnTo>
                  <a:lnTo>
                    <a:pt x="297" y="409"/>
                  </a:lnTo>
                  <a:lnTo>
                    <a:pt x="294" y="392"/>
                  </a:lnTo>
                  <a:lnTo>
                    <a:pt x="284" y="378"/>
                  </a:lnTo>
                  <a:lnTo>
                    <a:pt x="270" y="367"/>
                  </a:lnTo>
                  <a:lnTo>
                    <a:pt x="253" y="358"/>
                  </a:lnTo>
                  <a:lnTo>
                    <a:pt x="232" y="350"/>
                  </a:lnTo>
                  <a:lnTo>
                    <a:pt x="128" y="316"/>
                  </a:lnTo>
                  <a:lnTo>
                    <a:pt x="100" y="304"/>
                  </a:lnTo>
                  <a:lnTo>
                    <a:pt x="75" y="291"/>
                  </a:lnTo>
                  <a:lnTo>
                    <a:pt x="55" y="274"/>
                  </a:lnTo>
                  <a:lnTo>
                    <a:pt x="38" y="255"/>
                  </a:lnTo>
                  <a:lnTo>
                    <a:pt x="25" y="232"/>
                  </a:lnTo>
                  <a:lnTo>
                    <a:pt x="18" y="204"/>
                  </a:lnTo>
                  <a:lnTo>
                    <a:pt x="14" y="173"/>
                  </a:lnTo>
                  <a:lnTo>
                    <a:pt x="18" y="137"/>
                  </a:lnTo>
                  <a:lnTo>
                    <a:pt x="28" y="106"/>
                  </a:lnTo>
                  <a:lnTo>
                    <a:pt x="44" y="80"/>
                  </a:lnTo>
                  <a:lnTo>
                    <a:pt x="64" y="56"/>
                  </a:lnTo>
                  <a:lnTo>
                    <a:pt x="90" y="36"/>
                  </a:lnTo>
                  <a:lnTo>
                    <a:pt x="121" y="21"/>
                  </a:lnTo>
                  <a:lnTo>
                    <a:pt x="156" y="10"/>
                  </a:lnTo>
                  <a:lnTo>
                    <a:pt x="194" y="4"/>
                  </a:lnTo>
                  <a:lnTo>
                    <a:pt x="235" y="0"/>
                  </a:lnTo>
                  <a:close/>
                </a:path>
              </a:pathLst>
            </a:custGeom>
            <a:solidFill>
              <a:schemeClr val="bg2">
                <a:lumMod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5" name="Freeform 9"/>
            <p:cNvSpPr>
              <a:spLocks noEditPoints="1"/>
            </p:cNvSpPr>
            <p:nvPr/>
          </p:nvSpPr>
          <p:spPr bwMode="auto">
            <a:xfrm>
              <a:off x="9605897" y="2953385"/>
              <a:ext cx="800100" cy="911225"/>
            </a:xfrm>
            <a:custGeom>
              <a:avLst/>
              <a:gdLst>
                <a:gd name="T0" fmla="*/ 229 w 504"/>
                <a:gd name="T1" fmla="*/ 119 h 574"/>
                <a:gd name="T2" fmla="*/ 189 w 504"/>
                <a:gd name="T3" fmla="*/ 142 h 574"/>
                <a:gd name="T4" fmla="*/ 164 w 504"/>
                <a:gd name="T5" fmla="*/ 184 h 574"/>
                <a:gd name="T6" fmla="*/ 156 w 504"/>
                <a:gd name="T7" fmla="*/ 246 h 574"/>
                <a:gd name="T8" fmla="*/ 344 w 504"/>
                <a:gd name="T9" fmla="*/ 215 h 574"/>
                <a:gd name="T10" fmla="*/ 331 w 504"/>
                <a:gd name="T11" fmla="*/ 164 h 574"/>
                <a:gd name="T12" fmla="*/ 304 w 504"/>
                <a:gd name="T13" fmla="*/ 128 h 574"/>
                <a:gd name="T14" fmla="*/ 255 w 504"/>
                <a:gd name="T15" fmla="*/ 115 h 574"/>
                <a:gd name="T16" fmla="*/ 313 w 504"/>
                <a:gd name="T17" fmla="*/ 4 h 574"/>
                <a:gd name="T18" fmla="*/ 387 w 504"/>
                <a:gd name="T19" fmla="*/ 27 h 574"/>
                <a:gd name="T20" fmla="*/ 445 w 504"/>
                <a:gd name="T21" fmla="*/ 70 h 574"/>
                <a:gd name="T22" fmla="*/ 482 w 504"/>
                <a:gd name="T23" fmla="*/ 134 h 574"/>
                <a:gd name="T24" fmla="*/ 501 w 504"/>
                <a:gd name="T25" fmla="*/ 220 h 574"/>
                <a:gd name="T26" fmla="*/ 504 w 504"/>
                <a:gd name="T27" fmla="*/ 335 h 574"/>
                <a:gd name="T28" fmla="*/ 159 w 504"/>
                <a:gd name="T29" fmla="*/ 364 h 574"/>
                <a:gd name="T30" fmla="*/ 183 w 504"/>
                <a:gd name="T31" fmla="*/ 414 h 574"/>
                <a:gd name="T32" fmla="*/ 223 w 504"/>
                <a:gd name="T33" fmla="*/ 447 h 574"/>
                <a:gd name="T34" fmla="*/ 279 w 504"/>
                <a:gd name="T35" fmla="*/ 459 h 574"/>
                <a:gd name="T36" fmla="*/ 338 w 504"/>
                <a:gd name="T37" fmla="*/ 451 h 574"/>
                <a:gd name="T38" fmla="*/ 387 w 504"/>
                <a:gd name="T39" fmla="*/ 436 h 574"/>
                <a:gd name="T40" fmla="*/ 421 w 504"/>
                <a:gd name="T41" fmla="*/ 420 h 574"/>
                <a:gd name="T42" fmla="*/ 434 w 504"/>
                <a:gd name="T43" fmla="*/ 412 h 574"/>
                <a:gd name="T44" fmla="*/ 462 w 504"/>
                <a:gd name="T45" fmla="*/ 439 h 574"/>
                <a:gd name="T46" fmla="*/ 476 w 504"/>
                <a:gd name="T47" fmla="*/ 478 h 574"/>
                <a:gd name="T48" fmla="*/ 468 w 504"/>
                <a:gd name="T49" fmla="*/ 518 h 574"/>
                <a:gd name="T50" fmla="*/ 456 w 504"/>
                <a:gd name="T51" fmla="*/ 527 h 574"/>
                <a:gd name="T52" fmla="*/ 417 w 504"/>
                <a:gd name="T53" fmla="*/ 546 h 574"/>
                <a:gd name="T54" fmla="*/ 356 w 504"/>
                <a:gd name="T55" fmla="*/ 565 h 574"/>
                <a:gd name="T56" fmla="*/ 271 w 504"/>
                <a:gd name="T57" fmla="*/ 574 h 574"/>
                <a:gd name="T58" fmla="*/ 178 w 504"/>
                <a:gd name="T59" fmla="*/ 562 h 574"/>
                <a:gd name="T60" fmla="*/ 102 w 504"/>
                <a:gd name="T61" fmla="*/ 527 h 574"/>
                <a:gd name="T62" fmla="*/ 46 w 504"/>
                <a:gd name="T63" fmla="*/ 470 h 574"/>
                <a:gd name="T64" fmla="*/ 10 w 504"/>
                <a:gd name="T65" fmla="*/ 391 h 574"/>
                <a:gd name="T66" fmla="*/ 0 w 504"/>
                <a:gd name="T67" fmla="*/ 290 h 574"/>
                <a:gd name="T68" fmla="*/ 10 w 504"/>
                <a:gd name="T69" fmla="*/ 193 h 574"/>
                <a:gd name="T70" fmla="*/ 41 w 504"/>
                <a:gd name="T71" fmla="*/ 117 h 574"/>
                <a:gd name="T72" fmla="*/ 90 w 504"/>
                <a:gd name="T73" fmla="*/ 60 h 574"/>
                <a:gd name="T74" fmla="*/ 152 w 504"/>
                <a:gd name="T75" fmla="*/ 22 h 574"/>
                <a:gd name="T76" fmla="*/ 228 w 504"/>
                <a:gd name="T7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4" h="574">
                  <a:moveTo>
                    <a:pt x="255" y="115"/>
                  </a:moveTo>
                  <a:lnTo>
                    <a:pt x="229" y="119"/>
                  </a:lnTo>
                  <a:lnTo>
                    <a:pt x="207" y="128"/>
                  </a:lnTo>
                  <a:lnTo>
                    <a:pt x="189" y="142"/>
                  </a:lnTo>
                  <a:lnTo>
                    <a:pt x="175" y="161"/>
                  </a:lnTo>
                  <a:lnTo>
                    <a:pt x="164" y="184"/>
                  </a:lnTo>
                  <a:lnTo>
                    <a:pt x="158" y="213"/>
                  </a:lnTo>
                  <a:lnTo>
                    <a:pt x="156" y="246"/>
                  </a:lnTo>
                  <a:lnTo>
                    <a:pt x="345" y="246"/>
                  </a:lnTo>
                  <a:lnTo>
                    <a:pt x="344" y="215"/>
                  </a:lnTo>
                  <a:lnTo>
                    <a:pt x="339" y="187"/>
                  </a:lnTo>
                  <a:lnTo>
                    <a:pt x="331" y="164"/>
                  </a:lnTo>
                  <a:lnTo>
                    <a:pt x="319" y="143"/>
                  </a:lnTo>
                  <a:lnTo>
                    <a:pt x="304" y="128"/>
                  </a:lnTo>
                  <a:lnTo>
                    <a:pt x="282" y="119"/>
                  </a:lnTo>
                  <a:lnTo>
                    <a:pt x="255" y="115"/>
                  </a:lnTo>
                  <a:close/>
                  <a:moveTo>
                    <a:pt x="268" y="0"/>
                  </a:moveTo>
                  <a:lnTo>
                    <a:pt x="313" y="4"/>
                  </a:lnTo>
                  <a:lnTo>
                    <a:pt x="353" y="13"/>
                  </a:lnTo>
                  <a:lnTo>
                    <a:pt x="387" y="27"/>
                  </a:lnTo>
                  <a:lnTo>
                    <a:pt x="418" y="46"/>
                  </a:lnTo>
                  <a:lnTo>
                    <a:pt x="445" y="70"/>
                  </a:lnTo>
                  <a:lnTo>
                    <a:pt x="465" y="100"/>
                  </a:lnTo>
                  <a:lnTo>
                    <a:pt x="482" y="134"/>
                  </a:lnTo>
                  <a:lnTo>
                    <a:pt x="493" y="175"/>
                  </a:lnTo>
                  <a:lnTo>
                    <a:pt x="501" y="220"/>
                  </a:lnTo>
                  <a:lnTo>
                    <a:pt x="504" y="268"/>
                  </a:lnTo>
                  <a:lnTo>
                    <a:pt x="504" y="335"/>
                  </a:lnTo>
                  <a:lnTo>
                    <a:pt x="156" y="335"/>
                  </a:lnTo>
                  <a:lnTo>
                    <a:pt x="159" y="364"/>
                  </a:lnTo>
                  <a:lnTo>
                    <a:pt x="169" y="391"/>
                  </a:lnTo>
                  <a:lnTo>
                    <a:pt x="183" y="414"/>
                  </a:lnTo>
                  <a:lnTo>
                    <a:pt x="200" y="433"/>
                  </a:lnTo>
                  <a:lnTo>
                    <a:pt x="223" y="447"/>
                  </a:lnTo>
                  <a:lnTo>
                    <a:pt x="249" y="456"/>
                  </a:lnTo>
                  <a:lnTo>
                    <a:pt x="279" y="459"/>
                  </a:lnTo>
                  <a:lnTo>
                    <a:pt x="310" y="457"/>
                  </a:lnTo>
                  <a:lnTo>
                    <a:pt x="338" y="451"/>
                  </a:lnTo>
                  <a:lnTo>
                    <a:pt x="364" y="445"/>
                  </a:lnTo>
                  <a:lnTo>
                    <a:pt x="387" y="436"/>
                  </a:lnTo>
                  <a:lnTo>
                    <a:pt x="407" y="426"/>
                  </a:lnTo>
                  <a:lnTo>
                    <a:pt x="421" y="420"/>
                  </a:lnTo>
                  <a:lnTo>
                    <a:pt x="431" y="414"/>
                  </a:lnTo>
                  <a:lnTo>
                    <a:pt x="434" y="412"/>
                  </a:lnTo>
                  <a:lnTo>
                    <a:pt x="449" y="423"/>
                  </a:lnTo>
                  <a:lnTo>
                    <a:pt x="462" y="439"/>
                  </a:lnTo>
                  <a:lnTo>
                    <a:pt x="471" y="457"/>
                  </a:lnTo>
                  <a:lnTo>
                    <a:pt x="476" y="478"/>
                  </a:lnTo>
                  <a:lnTo>
                    <a:pt x="474" y="498"/>
                  </a:lnTo>
                  <a:lnTo>
                    <a:pt x="468" y="518"/>
                  </a:lnTo>
                  <a:lnTo>
                    <a:pt x="465" y="521"/>
                  </a:lnTo>
                  <a:lnTo>
                    <a:pt x="456" y="527"/>
                  </a:lnTo>
                  <a:lnTo>
                    <a:pt x="438" y="535"/>
                  </a:lnTo>
                  <a:lnTo>
                    <a:pt x="417" y="546"/>
                  </a:lnTo>
                  <a:lnTo>
                    <a:pt x="389" y="557"/>
                  </a:lnTo>
                  <a:lnTo>
                    <a:pt x="356" y="565"/>
                  </a:lnTo>
                  <a:lnTo>
                    <a:pt x="316" y="571"/>
                  </a:lnTo>
                  <a:lnTo>
                    <a:pt x="271" y="574"/>
                  </a:lnTo>
                  <a:lnTo>
                    <a:pt x="223" y="571"/>
                  </a:lnTo>
                  <a:lnTo>
                    <a:pt x="178" y="562"/>
                  </a:lnTo>
                  <a:lnTo>
                    <a:pt x="138" y="548"/>
                  </a:lnTo>
                  <a:lnTo>
                    <a:pt x="102" y="527"/>
                  </a:lnTo>
                  <a:lnTo>
                    <a:pt x="72" y="501"/>
                  </a:lnTo>
                  <a:lnTo>
                    <a:pt x="46" y="470"/>
                  </a:lnTo>
                  <a:lnTo>
                    <a:pt x="26" y="433"/>
                  </a:lnTo>
                  <a:lnTo>
                    <a:pt x="10" y="391"/>
                  </a:lnTo>
                  <a:lnTo>
                    <a:pt x="3" y="342"/>
                  </a:lnTo>
                  <a:lnTo>
                    <a:pt x="0" y="290"/>
                  </a:lnTo>
                  <a:lnTo>
                    <a:pt x="1" y="240"/>
                  </a:lnTo>
                  <a:lnTo>
                    <a:pt x="10" y="193"/>
                  </a:lnTo>
                  <a:lnTo>
                    <a:pt x="23" y="153"/>
                  </a:lnTo>
                  <a:lnTo>
                    <a:pt x="41" y="117"/>
                  </a:lnTo>
                  <a:lnTo>
                    <a:pt x="63" y="86"/>
                  </a:lnTo>
                  <a:lnTo>
                    <a:pt x="90" y="60"/>
                  </a:lnTo>
                  <a:lnTo>
                    <a:pt x="119" y="39"/>
                  </a:lnTo>
                  <a:lnTo>
                    <a:pt x="152" y="22"/>
                  </a:lnTo>
                  <a:lnTo>
                    <a:pt x="189" y="10"/>
                  </a:lnTo>
                  <a:lnTo>
                    <a:pt x="228" y="4"/>
                  </a:lnTo>
                  <a:lnTo>
                    <a:pt x="268" y="0"/>
                  </a:lnTo>
                  <a:close/>
                </a:path>
              </a:pathLst>
            </a:custGeom>
            <a:solidFill>
              <a:schemeClr val="bg2">
                <a:lumMod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6" name="Freeform 10"/>
            <p:cNvSpPr>
              <a:spLocks noEditPoints="1"/>
            </p:cNvSpPr>
            <p:nvPr/>
          </p:nvSpPr>
          <p:spPr bwMode="auto">
            <a:xfrm>
              <a:off x="10380597" y="2853373"/>
              <a:ext cx="233363" cy="233363"/>
            </a:xfrm>
            <a:custGeom>
              <a:avLst/>
              <a:gdLst>
                <a:gd name="T0" fmla="*/ 68 w 147"/>
                <a:gd name="T1" fmla="*/ 45 h 147"/>
                <a:gd name="T2" fmla="*/ 62 w 147"/>
                <a:gd name="T3" fmla="*/ 45 h 147"/>
                <a:gd name="T4" fmla="*/ 62 w 147"/>
                <a:gd name="T5" fmla="*/ 70 h 147"/>
                <a:gd name="T6" fmla="*/ 85 w 147"/>
                <a:gd name="T7" fmla="*/ 67 h 147"/>
                <a:gd name="T8" fmla="*/ 87 w 147"/>
                <a:gd name="T9" fmla="*/ 53 h 147"/>
                <a:gd name="T10" fmla="*/ 82 w 147"/>
                <a:gd name="T11" fmla="*/ 46 h 147"/>
                <a:gd name="T12" fmla="*/ 73 w 147"/>
                <a:gd name="T13" fmla="*/ 43 h 147"/>
                <a:gd name="T14" fmla="*/ 85 w 147"/>
                <a:gd name="T15" fmla="*/ 34 h 147"/>
                <a:gd name="T16" fmla="*/ 101 w 147"/>
                <a:gd name="T17" fmla="*/ 46 h 147"/>
                <a:gd name="T18" fmla="*/ 101 w 147"/>
                <a:gd name="T19" fmla="*/ 63 h 147"/>
                <a:gd name="T20" fmla="*/ 96 w 147"/>
                <a:gd name="T21" fmla="*/ 74 h 147"/>
                <a:gd name="T22" fmla="*/ 84 w 147"/>
                <a:gd name="T23" fmla="*/ 81 h 147"/>
                <a:gd name="T24" fmla="*/ 104 w 147"/>
                <a:gd name="T25" fmla="*/ 112 h 147"/>
                <a:gd name="T26" fmla="*/ 98 w 147"/>
                <a:gd name="T27" fmla="*/ 113 h 147"/>
                <a:gd name="T28" fmla="*/ 92 w 147"/>
                <a:gd name="T29" fmla="*/ 112 h 147"/>
                <a:gd name="T30" fmla="*/ 70 w 147"/>
                <a:gd name="T31" fmla="*/ 84 h 147"/>
                <a:gd name="T32" fmla="*/ 65 w 147"/>
                <a:gd name="T33" fmla="*/ 82 h 147"/>
                <a:gd name="T34" fmla="*/ 62 w 147"/>
                <a:gd name="T35" fmla="*/ 110 h 147"/>
                <a:gd name="T36" fmla="*/ 59 w 147"/>
                <a:gd name="T37" fmla="*/ 112 h 147"/>
                <a:gd name="T38" fmla="*/ 54 w 147"/>
                <a:gd name="T39" fmla="*/ 113 h 147"/>
                <a:gd name="T40" fmla="*/ 50 w 147"/>
                <a:gd name="T41" fmla="*/ 112 h 147"/>
                <a:gd name="T42" fmla="*/ 47 w 147"/>
                <a:gd name="T43" fmla="*/ 110 h 147"/>
                <a:gd name="T44" fmla="*/ 48 w 147"/>
                <a:gd name="T45" fmla="*/ 35 h 147"/>
                <a:gd name="T46" fmla="*/ 54 w 147"/>
                <a:gd name="T47" fmla="*/ 34 h 147"/>
                <a:gd name="T48" fmla="*/ 65 w 147"/>
                <a:gd name="T49" fmla="*/ 32 h 147"/>
                <a:gd name="T50" fmla="*/ 73 w 147"/>
                <a:gd name="T51" fmla="*/ 12 h 147"/>
                <a:gd name="T52" fmla="*/ 37 w 147"/>
                <a:gd name="T53" fmla="*/ 25 h 147"/>
                <a:gd name="T54" fmla="*/ 16 w 147"/>
                <a:gd name="T55" fmla="*/ 54 h 147"/>
                <a:gd name="T56" fmla="*/ 16 w 147"/>
                <a:gd name="T57" fmla="*/ 93 h 147"/>
                <a:gd name="T58" fmla="*/ 37 w 147"/>
                <a:gd name="T59" fmla="*/ 123 h 147"/>
                <a:gd name="T60" fmla="*/ 73 w 147"/>
                <a:gd name="T61" fmla="*/ 133 h 147"/>
                <a:gd name="T62" fmla="*/ 109 w 147"/>
                <a:gd name="T63" fmla="*/ 123 h 147"/>
                <a:gd name="T64" fmla="*/ 130 w 147"/>
                <a:gd name="T65" fmla="*/ 93 h 147"/>
                <a:gd name="T66" fmla="*/ 130 w 147"/>
                <a:gd name="T67" fmla="*/ 54 h 147"/>
                <a:gd name="T68" fmla="*/ 109 w 147"/>
                <a:gd name="T69" fmla="*/ 25 h 147"/>
                <a:gd name="T70" fmla="*/ 73 w 147"/>
                <a:gd name="T71" fmla="*/ 12 h 147"/>
                <a:gd name="T72" fmla="*/ 96 w 147"/>
                <a:gd name="T73" fmla="*/ 3 h 147"/>
                <a:gd name="T74" fmla="*/ 133 w 147"/>
                <a:gd name="T75" fmla="*/ 29 h 147"/>
                <a:gd name="T76" fmla="*/ 147 w 147"/>
                <a:gd name="T77" fmla="*/ 73 h 147"/>
                <a:gd name="T78" fmla="*/ 133 w 147"/>
                <a:gd name="T79" fmla="*/ 118 h 147"/>
                <a:gd name="T80" fmla="*/ 96 w 147"/>
                <a:gd name="T81" fmla="*/ 144 h 147"/>
                <a:gd name="T82" fmla="*/ 50 w 147"/>
                <a:gd name="T83" fmla="*/ 144 h 147"/>
                <a:gd name="T84" fmla="*/ 14 w 147"/>
                <a:gd name="T85" fmla="*/ 118 h 147"/>
                <a:gd name="T86" fmla="*/ 0 w 147"/>
                <a:gd name="T87" fmla="*/ 73 h 147"/>
                <a:gd name="T88" fmla="*/ 14 w 147"/>
                <a:gd name="T89" fmla="*/ 29 h 147"/>
                <a:gd name="T90" fmla="*/ 50 w 147"/>
                <a:gd name="T91" fmla="*/ 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 h="147">
                  <a:moveTo>
                    <a:pt x="73" y="43"/>
                  </a:moveTo>
                  <a:lnTo>
                    <a:pt x="68" y="45"/>
                  </a:lnTo>
                  <a:lnTo>
                    <a:pt x="65" y="45"/>
                  </a:lnTo>
                  <a:lnTo>
                    <a:pt x="62" y="45"/>
                  </a:lnTo>
                  <a:lnTo>
                    <a:pt x="62" y="45"/>
                  </a:lnTo>
                  <a:lnTo>
                    <a:pt x="62" y="70"/>
                  </a:lnTo>
                  <a:lnTo>
                    <a:pt x="78" y="70"/>
                  </a:lnTo>
                  <a:lnTo>
                    <a:pt x="85" y="67"/>
                  </a:lnTo>
                  <a:lnTo>
                    <a:pt x="87" y="57"/>
                  </a:lnTo>
                  <a:lnTo>
                    <a:pt x="87" y="53"/>
                  </a:lnTo>
                  <a:lnTo>
                    <a:pt x="85" y="48"/>
                  </a:lnTo>
                  <a:lnTo>
                    <a:pt x="82" y="46"/>
                  </a:lnTo>
                  <a:lnTo>
                    <a:pt x="78" y="45"/>
                  </a:lnTo>
                  <a:lnTo>
                    <a:pt x="73" y="43"/>
                  </a:lnTo>
                  <a:close/>
                  <a:moveTo>
                    <a:pt x="71" y="32"/>
                  </a:moveTo>
                  <a:lnTo>
                    <a:pt x="85" y="34"/>
                  </a:lnTo>
                  <a:lnTo>
                    <a:pt x="95" y="39"/>
                  </a:lnTo>
                  <a:lnTo>
                    <a:pt x="101" y="46"/>
                  </a:lnTo>
                  <a:lnTo>
                    <a:pt x="102" y="57"/>
                  </a:lnTo>
                  <a:lnTo>
                    <a:pt x="101" y="63"/>
                  </a:lnTo>
                  <a:lnTo>
                    <a:pt x="99" y="70"/>
                  </a:lnTo>
                  <a:lnTo>
                    <a:pt x="96" y="74"/>
                  </a:lnTo>
                  <a:lnTo>
                    <a:pt x="90" y="77"/>
                  </a:lnTo>
                  <a:lnTo>
                    <a:pt x="84" y="81"/>
                  </a:lnTo>
                  <a:lnTo>
                    <a:pt x="107" y="112"/>
                  </a:lnTo>
                  <a:lnTo>
                    <a:pt x="104" y="112"/>
                  </a:lnTo>
                  <a:lnTo>
                    <a:pt x="101" y="113"/>
                  </a:lnTo>
                  <a:lnTo>
                    <a:pt x="98" y="113"/>
                  </a:lnTo>
                  <a:lnTo>
                    <a:pt x="95" y="113"/>
                  </a:lnTo>
                  <a:lnTo>
                    <a:pt x="92" y="112"/>
                  </a:lnTo>
                  <a:lnTo>
                    <a:pt x="71" y="85"/>
                  </a:lnTo>
                  <a:lnTo>
                    <a:pt x="70" y="84"/>
                  </a:lnTo>
                  <a:lnTo>
                    <a:pt x="68" y="82"/>
                  </a:lnTo>
                  <a:lnTo>
                    <a:pt x="65" y="82"/>
                  </a:lnTo>
                  <a:lnTo>
                    <a:pt x="62" y="82"/>
                  </a:lnTo>
                  <a:lnTo>
                    <a:pt x="62" y="110"/>
                  </a:lnTo>
                  <a:lnTo>
                    <a:pt x="61" y="112"/>
                  </a:lnTo>
                  <a:lnTo>
                    <a:pt x="59" y="112"/>
                  </a:lnTo>
                  <a:lnTo>
                    <a:pt x="57" y="112"/>
                  </a:lnTo>
                  <a:lnTo>
                    <a:pt x="54" y="113"/>
                  </a:lnTo>
                  <a:lnTo>
                    <a:pt x="51" y="112"/>
                  </a:lnTo>
                  <a:lnTo>
                    <a:pt x="50" y="112"/>
                  </a:lnTo>
                  <a:lnTo>
                    <a:pt x="47" y="112"/>
                  </a:lnTo>
                  <a:lnTo>
                    <a:pt x="47" y="110"/>
                  </a:lnTo>
                  <a:lnTo>
                    <a:pt x="47" y="35"/>
                  </a:lnTo>
                  <a:lnTo>
                    <a:pt x="48" y="35"/>
                  </a:lnTo>
                  <a:lnTo>
                    <a:pt x="50" y="35"/>
                  </a:lnTo>
                  <a:lnTo>
                    <a:pt x="54" y="34"/>
                  </a:lnTo>
                  <a:lnTo>
                    <a:pt x="59" y="32"/>
                  </a:lnTo>
                  <a:lnTo>
                    <a:pt x="65" y="32"/>
                  </a:lnTo>
                  <a:lnTo>
                    <a:pt x="71" y="32"/>
                  </a:lnTo>
                  <a:close/>
                  <a:moveTo>
                    <a:pt x="73" y="12"/>
                  </a:moveTo>
                  <a:lnTo>
                    <a:pt x="54" y="15"/>
                  </a:lnTo>
                  <a:lnTo>
                    <a:pt x="37" y="25"/>
                  </a:lnTo>
                  <a:lnTo>
                    <a:pt x="25" y="37"/>
                  </a:lnTo>
                  <a:lnTo>
                    <a:pt x="16" y="54"/>
                  </a:lnTo>
                  <a:lnTo>
                    <a:pt x="13" y="73"/>
                  </a:lnTo>
                  <a:lnTo>
                    <a:pt x="16" y="93"/>
                  </a:lnTo>
                  <a:lnTo>
                    <a:pt x="25" y="109"/>
                  </a:lnTo>
                  <a:lnTo>
                    <a:pt x="37" y="123"/>
                  </a:lnTo>
                  <a:lnTo>
                    <a:pt x="54" y="130"/>
                  </a:lnTo>
                  <a:lnTo>
                    <a:pt x="73" y="133"/>
                  </a:lnTo>
                  <a:lnTo>
                    <a:pt x="93" y="130"/>
                  </a:lnTo>
                  <a:lnTo>
                    <a:pt x="109" y="123"/>
                  </a:lnTo>
                  <a:lnTo>
                    <a:pt x="123" y="109"/>
                  </a:lnTo>
                  <a:lnTo>
                    <a:pt x="130" y="93"/>
                  </a:lnTo>
                  <a:lnTo>
                    <a:pt x="133" y="73"/>
                  </a:lnTo>
                  <a:lnTo>
                    <a:pt x="130" y="54"/>
                  </a:lnTo>
                  <a:lnTo>
                    <a:pt x="123" y="37"/>
                  </a:lnTo>
                  <a:lnTo>
                    <a:pt x="109" y="25"/>
                  </a:lnTo>
                  <a:lnTo>
                    <a:pt x="93" y="15"/>
                  </a:lnTo>
                  <a:lnTo>
                    <a:pt x="73" y="12"/>
                  </a:lnTo>
                  <a:close/>
                  <a:moveTo>
                    <a:pt x="73" y="0"/>
                  </a:moveTo>
                  <a:lnTo>
                    <a:pt x="96" y="3"/>
                  </a:lnTo>
                  <a:lnTo>
                    <a:pt x="116" y="14"/>
                  </a:lnTo>
                  <a:lnTo>
                    <a:pt x="133" y="29"/>
                  </a:lnTo>
                  <a:lnTo>
                    <a:pt x="144" y="49"/>
                  </a:lnTo>
                  <a:lnTo>
                    <a:pt x="147" y="73"/>
                  </a:lnTo>
                  <a:lnTo>
                    <a:pt x="144" y="96"/>
                  </a:lnTo>
                  <a:lnTo>
                    <a:pt x="133" y="118"/>
                  </a:lnTo>
                  <a:lnTo>
                    <a:pt x="116" y="133"/>
                  </a:lnTo>
                  <a:lnTo>
                    <a:pt x="96" y="144"/>
                  </a:lnTo>
                  <a:lnTo>
                    <a:pt x="73" y="147"/>
                  </a:lnTo>
                  <a:lnTo>
                    <a:pt x="50" y="144"/>
                  </a:lnTo>
                  <a:lnTo>
                    <a:pt x="30" y="133"/>
                  </a:lnTo>
                  <a:lnTo>
                    <a:pt x="14" y="118"/>
                  </a:lnTo>
                  <a:lnTo>
                    <a:pt x="3" y="96"/>
                  </a:lnTo>
                  <a:lnTo>
                    <a:pt x="0" y="73"/>
                  </a:lnTo>
                  <a:lnTo>
                    <a:pt x="3" y="49"/>
                  </a:lnTo>
                  <a:lnTo>
                    <a:pt x="14" y="29"/>
                  </a:lnTo>
                  <a:lnTo>
                    <a:pt x="30" y="14"/>
                  </a:lnTo>
                  <a:lnTo>
                    <a:pt x="50" y="3"/>
                  </a:lnTo>
                  <a:lnTo>
                    <a:pt x="73" y="0"/>
                  </a:lnTo>
                  <a:close/>
                </a:path>
              </a:pathLst>
            </a:custGeom>
            <a:solidFill>
              <a:schemeClr val="bg2">
                <a:lumMod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7" name="Freeform 11"/>
            <p:cNvSpPr>
              <a:spLocks/>
            </p:cNvSpPr>
            <p:nvPr/>
          </p:nvSpPr>
          <p:spPr bwMode="auto">
            <a:xfrm>
              <a:off x="6054659" y="2577148"/>
              <a:ext cx="777875" cy="1287463"/>
            </a:xfrm>
            <a:custGeom>
              <a:avLst/>
              <a:gdLst>
                <a:gd name="T0" fmla="*/ 106 w 490"/>
                <a:gd name="T1" fmla="*/ 1 h 811"/>
                <a:gd name="T2" fmla="*/ 141 w 490"/>
                <a:gd name="T3" fmla="*/ 9 h 811"/>
                <a:gd name="T4" fmla="*/ 154 w 490"/>
                <a:gd name="T5" fmla="*/ 15 h 811"/>
                <a:gd name="T6" fmla="*/ 171 w 490"/>
                <a:gd name="T7" fmla="*/ 284 h 811"/>
                <a:gd name="T8" fmla="*/ 213 w 490"/>
                <a:gd name="T9" fmla="*/ 258 h 811"/>
                <a:gd name="T10" fmla="*/ 268 w 490"/>
                <a:gd name="T11" fmla="*/ 241 h 811"/>
                <a:gd name="T12" fmla="*/ 343 w 490"/>
                <a:gd name="T13" fmla="*/ 241 h 811"/>
                <a:gd name="T14" fmla="*/ 405 w 490"/>
                <a:gd name="T15" fmla="*/ 258 h 811"/>
                <a:gd name="T16" fmla="*/ 451 w 490"/>
                <a:gd name="T17" fmla="*/ 293 h 811"/>
                <a:gd name="T18" fmla="*/ 481 w 490"/>
                <a:gd name="T19" fmla="*/ 349 h 811"/>
                <a:gd name="T20" fmla="*/ 490 w 490"/>
                <a:gd name="T21" fmla="*/ 426 h 811"/>
                <a:gd name="T22" fmla="*/ 490 w 490"/>
                <a:gd name="T23" fmla="*/ 688 h 811"/>
                <a:gd name="T24" fmla="*/ 475 w 490"/>
                <a:gd name="T25" fmla="*/ 806 h 811"/>
                <a:gd name="T26" fmla="*/ 431 w 490"/>
                <a:gd name="T27" fmla="*/ 811 h 811"/>
                <a:gd name="T28" fmla="*/ 380 w 490"/>
                <a:gd name="T29" fmla="*/ 802 h 811"/>
                <a:gd name="T30" fmla="*/ 349 w 490"/>
                <a:gd name="T31" fmla="*/ 783 h 811"/>
                <a:gd name="T32" fmla="*/ 337 w 490"/>
                <a:gd name="T33" fmla="*/ 769 h 811"/>
                <a:gd name="T34" fmla="*/ 335 w 490"/>
                <a:gd name="T35" fmla="*/ 447 h 811"/>
                <a:gd name="T36" fmla="*/ 326 w 490"/>
                <a:gd name="T37" fmla="*/ 396 h 811"/>
                <a:gd name="T38" fmla="*/ 301 w 490"/>
                <a:gd name="T39" fmla="*/ 363 h 811"/>
                <a:gd name="T40" fmla="*/ 256 w 490"/>
                <a:gd name="T41" fmla="*/ 352 h 811"/>
                <a:gd name="T42" fmla="*/ 205 w 490"/>
                <a:gd name="T43" fmla="*/ 363 h 811"/>
                <a:gd name="T44" fmla="*/ 172 w 490"/>
                <a:gd name="T45" fmla="*/ 387 h 811"/>
                <a:gd name="T46" fmla="*/ 157 w 490"/>
                <a:gd name="T47" fmla="*/ 404 h 811"/>
                <a:gd name="T48" fmla="*/ 154 w 490"/>
                <a:gd name="T49" fmla="*/ 789 h 811"/>
                <a:gd name="T50" fmla="*/ 130 w 490"/>
                <a:gd name="T51" fmla="*/ 797 h 811"/>
                <a:gd name="T52" fmla="*/ 79 w 490"/>
                <a:gd name="T53" fmla="*/ 803 h 811"/>
                <a:gd name="T54" fmla="*/ 27 w 490"/>
                <a:gd name="T55" fmla="*/ 797 h 811"/>
                <a:gd name="T56" fmla="*/ 3 w 490"/>
                <a:gd name="T57" fmla="*/ 789 h 811"/>
                <a:gd name="T58" fmla="*/ 0 w 490"/>
                <a:gd name="T59" fmla="*/ 15 h 811"/>
                <a:gd name="T60" fmla="*/ 11 w 490"/>
                <a:gd name="T61" fmla="*/ 9 h 811"/>
                <a:gd name="T62" fmla="*/ 48 w 490"/>
                <a:gd name="T63" fmla="*/ 1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0" h="811">
                  <a:moveTo>
                    <a:pt x="76" y="0"/>
                  </a:moveTo>
                  <a:lnTo>
                    <a:pt x="106" y="1"/>
                  </a:lnTo>
                  <a:lnTo>
                    <a:pt x="127" y="4"/>
                  </a:lnTo>
                  <a:lnTo>
                    <a:pt x="141" y="9"/>
                  </a:lnTo>
                  <a:lnTo>
                    <a:pt x="151" y="14"/>
                  </a:lnTo>
                  <a:lnTo>
                    <a:pt x="154" y="15"/>
                  </a:lnTo>
                  <a:lnTo>
                    <a:pt x="154" y="298"/>
                  </a:lnTo>
                  <a:lnTo>
                    <a:pt x="171" y="284"/>
                  </a:lnTo>
                  <a:lnTo>
                    <a:pt x="189" y="269"/>
                  </a:lnTo>
                  <a:lnTo>
                    <a:pt x="213" y="258"/>
                  </a:lnTo>
                  <a:lnTo>
                    <a:pt x="239" y="247"/>
                  </a:lnTo>
                  <a:lnTo>
                    <a:pt x="268" y="241"/>
                  </a:lnTo>
                  <a:lnTo>
                    <a:pt x="306" y="237"/>
                  </a:lnTo>
                  <a:lnTo>
                    <a:pt x="343" y="241"/>
                  </a:lnTo>
                  <a:lnTo>
                    <a:pt x="375" y="247"/>
                  </a:lnTo>
                  <a:lnTo>
                    <a:pt x="405" y="258"/>
                  </a:lnTo>
                  <a:lnTo>
                    <a:pt x="430" y="273"/>
                  </a:lnTo>
                  <a:lnTo>
                    <a:pt x="451" y="293"/>
                  </a:lnTo>
                  <a:lnTo>
                    <a:pt x="469" y="318"/>
                  </a:lnTo>
                  <a:lnTo>
                    <a:pt x="481" y="349"/>
                  </a:lnTo>
                  <a:lnTo>
                    <a:pt x="489" y="385"/>
                  </a:lnTo>
                  <a:lnTo>
                    <a:pt x="490" y="426"/>
                  </a:lnTo>
                  <a:lnTo>
                    <a:pt x="490" y="685"/>
                  </a:lnTo>
                  <a:lnTo>
                    <a:pt x="490" y="688"/>
                  </a:lnTo>
                  <a:lnTo>
                    <a:pt x="490" y="800"/>
                  </a:lnTo>
                  <a:lnTo>
                    <a:pt x="475" y="806"/>
                  </a:lnTo>
                  <a:lnTo>
                    <a:pt x="455" y="809"/>
                  </a:lnTo>
                  <a:lnTo>
                    <a:pt x="431" y="811"/>
                  </a:lnTo>
                  <a:lnTo>
                    <a:pt x="403" y="808"/>
                  </a:lnTo>
                  <a:lnTo>
                    <a:pt x="380" y="802"/>
                  </a:lnTo>
                  <a:lnTo>
                    <a:pt x="362" y="794"/>
                  </a:lnTo>
                  <a:lnTo>
                    <a:pt x="349" y="783"/>
                  </a:lnTo>
                  <a:lnTo>
                    <a:pt x="341" y="775"/>
                  </a:lnTo>
                  <a:lnTo>
                    <a:pt x="337" y="769"/>
                  </a:lnTo>
                  <a:lnTo>
                    <a:pt x="335" y="766"/>
                  </a:lnTo>
                  <a:lnTo>
                    <a:pt x="335" y="447"/>
                  </a:lnTo>
                  <a:lnTo>
                    <a:pt x="332" y="419"/>
                  </a:lnTo>
                  <a:lnTo>
                    <a:pt x="326" y="396"/>
                  </a:lnTo>
                  <a:lnTo>
                    <a:pt x="317" y="377"/>
                  </a:lnTo>
                  <a:lnTo>
                    <a:pt x="301" y="363"/>
                  </a:lnTo>
                  <a:lnTo>
                    <a:pt x="281" y="356"/>
                  </a:lnTo>
                  <a:lnTo>
                    <a:pt x="256" y="352"/>
                  </a:lnTo>
                  <a:lnTo>
                    <a:pt x="228" y="356"/>
                  </a:lnTo>
                  <a:lnTo>
                    <a:pt x="205" y="363"/>
                  </a:lnTo>
                  <a:lnTo>
                    <a:pt x="186" y="374"/>
                  </a:lnTo>
                  <a:lnTo>
                    <a:pt x="172" y="387"/>
                  </a:lnTo>
                  <a:lnTo>
                    <a:pt x="163" y="396"/>
                  </a:lnTo>
                  <a:lnTo>
                    <a:pt x="157" y="404"/>
                  </a:lnTo>
                  <a:lnTo>
                    <a:pt x="157" y="788"/>
                  </a:lnTo>
                  <a:lnTo>
                    <a:pt x="154" y="789"/>
                  </a:lnTo>
                  <a:lnTo>
                    <a:pt x="146" y="792"/>
                  </a:lnTo>
                  <a:lnTo>
                    <a:pt x="130" y="797"/>
                  </a:lnTo>
                  <a:lnTo>
                    <a:pt x="109" y="802"/>
                  </a:lnTo>
                  <a:lnTo>
                    <a:pt x="79" y="803"/>
                  </a:lnTo>
                  <a:lnTo>
                    <a:pt x="50" y="802"/>
                  </a:lnTo>
                  <a:lnTo>
                    <a:pt x="27" y="797"/>
                  </a:lnTo>
                  <a:lnTo>
                    <a:pt x="11" y="792"/>
                  </a:lnTo>
                  <a:lnTo>
                    <a:pt x="3" y="789"/>
                  </a:lnTo>
                  <a:lnTo>
                    <a:pt x="0" y="788"/>
                  </a:lnTo>
                  <a:lnTo>
                    <a:pt x="0" y="15"/>
                  </a:lnTo>
                  <a:lnTo>
                    <a:pt x="2" y="14"/>
                  </a:lnTo>
                  <a:lnTo>
                    <a:pt x="11" y="9"/>
                  </a:lnTo>
                  <a:lnTo>
                    <a:pt x="27" y="4"/>
                  </a:lnTo>
                  <a:lnTo>
                    <a:pt x="48" y="1"/>
                  </a:lnTo>
                  <a:lnTo>
                    <a:pt x="76" y="0"/>
                  </a:lnTo>
                  <a:close/>
                </a:path>
              </a:pathLst>
            </a:custGeom>
            <a:solidFill>
              <a:schemeClr val="bg2">
                <a:lumMod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8" name="Freeform 12"/>
            <p:cNvSpPr>
              <a:spLocks/>
            </p:cNvSpPr>
            <p:nvPr/>
          </p:nvSpPr>
          <p:spPr bwMode="auto">
            <a:xfrm>
              <a:off x="7926322" y="2966085"/>
              <a:ext cx="782638" cy="898525"/>
            </a:xfrm>
            <a:custGeom>
              <a:avLst/>
              <a:gdLst>
                <a:gd name="T0" fmla="*/ 79 w 493"/>
                <a:gd name="T1" fmla="*/ 0 h 566"/>
                <a:gd name="T2" fmla="*/ 110 w 493"/>
                <a:gd name="T3" fmla="*/ 2 h 566"/>
                <a:gd name="T4" fmla="*/ 132 w 493"/>
                <a:gd name="T5" fmla="*/ 6 h 566"/>
                <a:gd name="T6" fmla="*/ 147 w 493"/>
                <a:gd name="T7" fmla="*/ 11 h 566"/>
                <a:gd name="T8" fmla="*/ 155 w 493"/>
                <a:gd name="T9" fmla="*/ 16 h 566"/>
                <a:gd name="T10" fmla="*/ 158 w 493"/>
                <a:gd name="T11" fmla="*/ 17 h 566"/>
                <a:gd name="T12" fmla="*/ 158 w 493"/>
                <a:gd name="T13" fmla="*/ 356 h 566"/>
                <a:gd name="T14" fmla="*/ 160 w 493"/>
                <a:gd name="T15" fmla="*/ 386 h 566"/>
                <a:gd name="T16" fmla="*/ 166 w 493"/>
                <a:gd name="T17" fmla="*/ 409 h 566"/>
                <a:gd name="T18" fmla="*/ 177 w 493"/>
                <a:gd name="T19" fmla="*/ 428 h 566"/>
                <a:gd name="T20" fmla="*/ 191 w 493"/>
                <a:gd name="T21" fmla="*/ 440 h 566"/>
                <a:gd name="T22" fmla="*/ 211 w 493"/>
                <a:gd name="T23" fmla="*/ 448 h 566"/>
                <a:gd name="T24" fmla="*/ 234 w 493"/>
                <a:gd name="T25" fmla="*/ 451 h 566"/>
                <a:gd name="T26" fmla="*/ 262 w 493"/>
                <a:gd name="T27" fmla="*/ 448 h 566"/>
                <a:gd name="T28" fmla="*/ 285 w 493"/>
                <a:gd name="T29" fmla="*/ 440 h 566"/>
                <a:gd name="T30" fmla="*/ 304 w 493"/>
                <a:gd name="T31" fmla="*/ 429 h 566"/>
                <a:gd name="T32" fmla="*/ 319 w 493"/>
                <a:gd name="T33" fmla="*/ 418 h 566"/>
                <a:gd name="T34" fmla="*/ 330 w 493"/>
                <a:gd name="T35" fmla="*/ 407 h 566"/>
                <a:gd name="T36" fmla="*/ 338 w 493"/>
                <a:gd name="T37" fmla="*/ 401 h 566"/>
                <a:gd name="T38" fmla="*/ 338 w 493"/>
                <a:gd name="T39" fmla="*/ 17 h 566"/>
                <a:gd name="T40" fmla="*/ 340 w 493"/>
                <a:gd name="T41" fmla="*/ 16 h 566"/>
                <a:gd name="T42" fmla="*/ 349 w 493"/>
                <a:gd name="T43" fmla="*/ 11 h 566"/>
                <a:gd name="T44" fmla="*/ 364 w 493"/>
                <a:gd name="T45" fmla="*/ 6 h 566"/>
                <a:gd name="T46" fmla="*/ 386 w 493"/>
                <a:gd name="T47" fmla="*/ 2 h 566"/>
                <a:gd name="T48" fmla="*/ 416 w 493"/>
                <a:gd name="T49" fmla="*/ 0 h 566"/>
                <a:gd name="T50" fmla="*/ 445 w 493"/>
                <a:gd name="T51" fmla="*/ 2 h 566"/>
                <a:gd name="T52" fmla="*/ 468 w 493"/>
                <a:gd name="T53" fmla="*/ 6 h 566"/>
                <a:gd name="T54" fmla="*/ 482 w 493"/>
                <a:gd name="T55" fmla="*/ 11 h 566"/>
                <a:gd name="T56" fmla="*/ 491 w 493"/>
                <a:gd name="T57" fmla="*/ 16 h 566"/>
                <a:gd name="T58" fmla="*/ 493 w 493"/>
                <a:gd name="T59" fmla="*/ 17 h 566"/>
                <a:gd name="T60" fmla="*/ 493 w 493"/>
                <a:gd name="T61" fmla="*/ 558 h 566"/>
                <a:gd name="T62" fmla="*/ 474 w 493"/>
                <a:gd name="T63" fmla="*/ 564 h 566"/>
                <a:gd name="T64" fmla="*/ 451 w 493"/>
                <a:gd name="T65" fmla="*/ 566 h 566"/>
                <a:gd name="T66" fmla="*/ 420 w 493"/>
                <a:gd name="T67" fmla="*/ 563 h 566"/>
                <a:gd name="T68" fmla="*/ 395 w 493"/>
                <a:gd name="T69" fmla="*/ 557 h 566"/>
                <a:gd name="T70" fmla="*/ 378 w 493"/>
                <a:gd name="T71" fmla="*/ 546 h 566"/>
                <a:gd name="T72" fmla="*/ 367 w 493"/>
                <a:gd name="T73" fmla="*/ 532 h 566"/>
                <a:gd name="T74" fmla="*/ 363 w 493"/>
                <a:gd name="T75" fmla="*/ 516 h 566"/>
                <a:gd name="T76" fmla="*/ 363 w 493"/>
                <a:gd name="T77" fmla="*/ 487 h 566"/>
                <a:gd name="T78" fmla="*/ 346 w 493"/>
                <a:gd name="T79" fmla="*/ 504 h 566"/>
                <a:gd name="T80" fmla="*/ 327 w 493"/>
                <a:gd name="T81" fmla="*/ 519 h 566"/>
                <a:gd name="T82" fmla="*/ 305 w 493"/>
                <a:gd name="T83" fmla="*/ 535 h 566"/>
                <a:gd name="T84" fmla="*/ 282 w 493"/>
                <a:gd name="T85" fmla="*/ 547 h 566"/>
                <a:gd name="T86" fmla="*/ 254 w 493"/>
                <a:gd name="T87" fmla="*/ 557 h 566"/>
                <a:gd name="T88" fmla="*/ 222 w 493"/>
                <a:gd name="T89" fmla="*/ 563 h 566"/>
                <a:gd name="T90" fmla="*/ 184 w 493"/>
                <a:gd name="T91" fmla="*/ 566 h 566"/>
                <a:gd name="T92" fmla="*/ 149 w 493"/>
                <a:gd name="T93" fmla="*/ 564 h 566"/>
                <a:gd name="T94" fmla="*/ 116 w 493"/>
                <a:gd name="T95" fmla="*/ 557 h 566"/>
                <a:gd name="T96" fmla="*/ 87 w 493"/>
                <a:gd name="T97" fmla="*/ 546 h 566"/>
                <a:gd name="T98" fmla="*/ 62 w 493"/>
                <a:gd name="T99" fmla="*/ 530 h 566"/>
                <a:gd name="T100" fmla="*/ 40 w 493"/>
                <a:gd name="T101" fmla="*/ 510 h 566"/>
                <a:gd name="T102" fmla="*/ 23 w 493"/>
                <a:gd name="T103" fmla="*/ 485 h 566"/>
                <a:gd name="T104" fmla="*/ 11 w 493"/>
                <a:gd name="T105" fmla="*/ 454 h 566"/>
                <a:gd name="T106" fmla="*/ 3 w 493"/>
                <a:gd name="T107" fmla="*/ 420 h 566"/>
                <a:gd name="T108" fmla="*/ 0 w 493"/>
                <a:gd name="T109" fmla="*/ 378 h 566"/>
                <a:gd name="T110" fmla="*/ 0 w 493"/>
                <a:gd name="T111" fmla="*/ 17 h 566"/>
                <a:gd name="T112" fmla="*/ 3 w 493"/>
                <a:gd name="T113" fmla="*/ 16 h 566"/>
                <a:gd name="T114" fmla="*/ 12 w 493"/>
                <a:gd name="T115" fmla="*/ 11 h 566"/>
                <a:gd name="T116" fmla="*/ 28 w 493"/>
                <a:gd name="T117" fmla="*/ 6 h 566"/>
                <a:gd name="T118" fmla="*/ 49 w 493"/>
                <a:gd name="T119" fmla="*/ 2 h 566"/>
                <a:gd name="T120" fmla="*/ 79 w 493"/>
                <a:gd name="T121"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3" h="566">
                  <a:moveTo>
                    <a:pt x="79" y="0"/>
                  </a:moveTo>
                  <a:lnTo>
                    <a:pt x="110" y="2"/>
                  </a:lnTo>
                  <a:lnTo>
                    <a:pt x="132" y="6"/>
                  </a:lnTo>
                  <a:lnTo>
                    <a:pt x="147" y="11"/>
                  </a:lnTo>
                  <a:lnTo>
                    <a:pt x="155" y="16"/>
                  </a:lnTo>
                  <a:lnTo>
                    <a:pt x="158" y="17"/>
                  </a:lnTo>
                  <a:lnTo>
                    <a:pt x="158" y="356"/>
                  </a:lnTo>
                  <a:lnTo>
                    <a:pt x="160" y="386"/>
                  </a:lnTo>
                  <a:lnTo>
                    <a:pt x="166" y="409"/>
                  </a:lnTo>
                  <a:lnTo>
                    <a:pt x="177" y="428"/>
                  </a:lnTo>
                  <a:lnTo>
                    <a:pt x="191" y="440"/>
                  </a:lnTo>
                  <a:lnTo>
                    <a:pt x="211" y="448"/>
                  </a:lnTo>
                  <a:lnTo>
                    <a:pt x="234" y="451"/>
                  </a:lnTo>
                  <a:lnTo>
                    <a:pt x="262" y="448"/>
                  </a:lnTo>
                  <a:lnTo>
                    <a:pt x="285" y="440"/>
                  </a:lnTo>
                  <a:lnTo>
                    <a:pt x="304" y="429"/>
                  </a:lnTo>
                  <a:lnTo>
                    <a:pt x="319" y="418"/>
                  </a:lnTo>
                  <a:lnTo>
                    <a:pt x="330" y="407"/>
                  </a:lnTo>
                  <a:lnTo>
                    <a:pt x="338" y="401"/>
                  </a:lnTo>
                  <a:lnTo>
                    <a:pt x="338" y="17"/>
                  </a:lnTo>
                  <a:lnTo>
                    <a:pt x="340" y="16"/>
                  </a:lnTo>
                  <a:lnTo>
                    <a:pt x="349" y="11"/>
                  </a:lnTo>
                  <a:lnTo>
                    <a:pt x="364" y="6"/>
                  </a:lnTo>
                  <a:lnTo>
                    <a:pt x="386" y="2"/>
                  </a:lnTo>
                  <a:lnTo>
                    <a:pt x="416" y="0"/>
                  </a:lnTo>
                  <a:lnTo>
                    <a:pt x="445" y="2"/>
                  </a:lnTo>
                  <a:lnTo>
                    <a:pt x="468" y="6"/>
                  </a:lnTo>
                  <a:lnTo>
                    <a:pt x="482" y="11"/>
                  </a:lnTo>
                  <a:lnTo>
                    <a:pt x="491" y="16"/>
                  </a:lnTo>
                  <a:lnTo>
                    <a:pt x="493" y="17"/>
                  </a:lnTo>
                  <a:lnTo>
                    <a:pt x="493" y="558"/>
                  </a:lnTo>
                  <a:lnTo>
                    <a:pt x="474" y="564"/>
                  </a:lnTo>
                  <a:lnTo>
                    <a:pt x="451" y="566"/>
                  </a:lnTo>
                  <a:lnTo>
                    <a:pt x="420" y="563"/>
                  </a:lnTo>
                  <a:lnTo>
                    <a:pt x="395" y="557"/>
                  </a:lnTo>
                  <a:lnTo>
                    <a:pt x="378" y="546"/>
                  </a:lnTo>
                  <a:lnTo>
                    <a:pt x="367" y="532"/>
                  </a:lnTo>
                  <a:lnTo>
                    <a:pt x="363" y="516"/>
                  </a:lnTo>
                  <a:lnTo>
                    <a:pt x="363" y="487"/>
                  </a:lnTo>
                  <a:lnTo>
                    <a:pt x="346" y="504"/>
                  </a:lnTo>
                  <a:lnTo>
                    <a:pt x="327" y="519"/>
                  </a:lnTo>
                  <a:lnTo>
                    <a:pt x="305" y="535"/>
                  </a:lnTo>
                  <a:lnTo>
                    <a:pt x="282" y="547"/>
                  </a:lnTo>
                  <a:lnTo>
                    <a:pt x="254" y="557"/>
                  </a:lnTo>
                  <a:lnTo>
                    <a:pt x="222" y="563"/>
                  </a:lnTo>
                  <a:lnTo>
                    <a:pt x="184" y="566"/>
                  </a:lnTo>
                  <a:lnTo>
                    <a:pt x="149" y="564"/>
                  </a:lnTo>
                  <a:lnTo>
                    <a:pt x="116" y="557"/>
                  </a:lnTo>
                  <a:lnTo>
                    <a:pt x="87" y="546"/>
                  </a:lnTo>
                  <a:lnTo>
                    <a:pt x="62" y="530"/>
                  </a:lnTo>
                  <a:lnTo>
                    <a:pt x="40" y="510"/>
                  </a:lnTo>
                  <a:lnTo>
                    <a:pt x="23" y="485"/>
                  </a:lnTo>
                  <a:lnTo>
                    <a:pt x="11" y="454"/>
                  </a:lnTo>
                  <a:lnTo>
                    <a:pt x="3" y="420"/>
                  </a:lnTo>
                  <a:lnTo>
                    <a:pt x="0" y="378"/>
                  </a:lnTo>
                  <a:lnTo>
                    <a:pt x="0" y="17"/>
                  </a:lnTo>
                  <a:lnTo>
                    <a:pt x="3" y="16"/>
                  </a:lnTo>
                  <a:lnTo>
                    <a:pt x="12" y="11"/>
                  </a:lnTo>
                  <a:lnTo>
                    <a:pt x="28" y="6"/>
                  </a:lnTo>
                  <a:lnTo>
                    <a:pt x="49" y="2"/>
                  </a:lnTo>
                  <a:lnTo>
                    <a:pt x="79" y="0"/>
                  </a:lnTo>
                  <a:close/>
                </a:path>
              </a:pathLst>
            </a:custGeom>
            <a:solidFill>
              <a:schemeClr val="bg2">
                <a:lumMod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grpSp>
      <p:sp>
        <p:nvSpPr>
          <p:cNvPr id="18" name="Text Placeholder 17"/>
          <p:cNvSpPr>
            <a:spLocks noGrp="1"/>
          </p:cNvSpPr>
          <p:nvPr>
            <p:ph type="body" sz="quarter" idx="12" hasCustomPrompt="1"/>
          </p:nvPr>
        </p:nvSpPr>
        <p:spPr>
          <a:xfrm>
            <a:off x="6096000" y="5487041"/>
            <a:ext cx="5781675" cy="713734"/>
          </a:xfrm>
        </p:spPr>
        <p:txBody>
          <a:bodyPr>
            <a:noAutofit/>
          </a:bodyPr>
          <a:lstStyle>
            <a:lvl1pPr>
              <a:defRPr lang="en-ZA" sz="2000" b="1" kern="1200" dirty="0" smtClean="0">
                <a:solidFill>
                  <a:schemeClr val="bg2">
                    <a:lumMod val="25000"/>
                  </a:schemeClr>
                </a:solidFill>
                <a:latin typeface="+mn-lt"/>
                <a:ea typeface="+mn-ea"/>
                <a:cs typeface="+mn-cs"/>
              </a:defRPr>
            </a:lvl1pPr>
            <a:lvl2pPr>
              <a:defRPr sz="2000">
                <a:solidFill>
                  <a:srgbClr val="3D4A86"/>
                </a:solidFill>
              </a:defRPr>
            </a:lvl2pPr>
            <a:lvl3pPr>
              <a:defRPr sz="1800">
                <a:solidFill>
                  <a:srgbClr val="3D4A86"/>
                </a:solidFill>
              </a:defRPr>
            </a:lvl3pPr>
            <a:lvl4pPr>
              <a:defRPr sz="1600">
                <a:solidFill>
                  <a:srgbClr val="3D4A86"/>
                </a:solidFill>
              </a:defRPr>
            </a:lvl4pPr>
            <a:lvl5pPr>
              <a:defRPr sz="1600">
                <a:solidFill>
                  <a:srgbClr val="3D4A86"/>
                </a:solidFill>
              </a:defRPr>
            </a:lvl5pPr>
          </a:lstStyle>
          <a:p>
            <a:pPr marL="0" lvl="0" indent="0" algn="l" defTabSz="914400" rtl="0" eaLnBrk="1" latinLnBrk="0" hangingPunct="1">
              <a:lnSpc>
                <a:spcPct val="110000"/>
              </a:lnSpc>
              <a:spcBef>
                <a:spcPts val="1200"/>
              </a:spcBef>
              <a:spcAft>
                <a:spcPts val="200"/>
              </a:spcAft>
              <a:buFontTx/>
              <a:buNone/>
            </a:pPr>
            <a:r>
              <a:rPr lang="en-ZA" dirty="0"/>
              <a:t>Click to add any additional information</a:t>
            </a:r>
          </a:p>
        </p:txBody>
      </p:sp>
    </p:spTree>
    <p:extLst>
      <p:ext uri="{BB962C8B-B14F-4D97-AF65-F5344CB8AC3E}">
        <p14:creationId xmlns:p14="http://schemas.microsoft.com/office/powerpoint/2010/main" val="4118916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 white">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bg1"/>
                </a:solidFill>
              </a:defRPr>
            </a:lvl1pPr>
          </a:lstStyle>
          <a:p>
            <a:endParaRPr lang="en-GB" dirty="0"/>
          </a:p>
        </p:txBody>
      </p:sp>
      <p:sp>
        <p:nvSpPr>
          <p:cNvPr id="5" name="Title 4"/>
          <p:cNvSpPr>
            <a:spLocks noGrp="1"/>
          </p:cNvSpPr>
          <p:nvPr>
            <p:ph type="title" hasCustomPrompt="1"/>
          </p:nvPr>
        </p:nvSpPr>
        <p:spPr>
          <a:xfrm>
            <a:off x="6095999" y="4617029"/>
            <a:ext cx="5781675" cy="752419"/>
          </a:xfrm>
        </p:spPr>
        <p:txBody>
          <a:bodyPr/>
          <a:lstStyle>
            <a:lvl1pPr>
              <a:defRPr>
                <a:solidFill>
                  <a:schemeClr val="accent1"/>
                </a:solidFill>
              </a:defRPr>
            </a:lvl1pPr>
          </a:lstStyle>
          <a:p>
            <a:r>
              <a:rPr lang="en-ZA" dirty="0"/>
              <a:t>Divider page title goes here</a:t>
            </a:r>
            <a:endParaRPr lang="en-GB" dirty="0"/>
          </a:p>
        </p:txBody>
      </p:sp>
      <p:grpSp>
        <p:nvGrpSpPr>
          <p:cNvPr id="13" name="Group 12"/>
          <p:cNvGrpSpPr/>
          <p:nvPr userDrawn="1"/>
        </p:nvGrpSpPr>
        <p:grpSpPr>
          <a:xfrm rot="16200000">
            <a:off x="10753719" y="1235745"/>
            <a:ext cx="1940449" cy="307605"/>
            <a:chOff x="2492309" y="2577148"/>
            <a:chExt cx="8121651" cy="1287463"/>
          </a:xfrm>
        </p:grpSpPr>
        <p:sp>
          <p:nvSpPr>
            <p:cNvPr id="14" name="Freeform 6"/>
            <p:cNvSpPr>
              <a:spLocks noEditPoints="1"/>
            </p:cNvSpPr>
            <p:nvPr/>
          </p:nvSpPr>
          <p:spPr bwMode="auto">
            <a:xfrm>
              <a:off x="2492309" y="2648585"/>
              <a:ext cx="3427413" cy="1216025"/>
            </a:xfrm>
            <a:custGeom>
              <a:avLst/>
              <a:gdLst>
                <a:gd name="T0" fmla="*/ 226 w 2159"/>
                <a:gd name="T1" fmla="*/ 645 h 766"/>
                <a:gd name="T2" fmla="*/ 395 w 2159"/>
                <a:gd name="T3" fmla="*/ 586 h 766"/>
                <a:gd name="T4" fmla="*/ 368 w 2159"/>
                <a:gd name="T5" fmla="*/ 447 h 766"/>
                <a:gd name="T6" fmla="*/ 164 w 2159"/>
                <a:gd name="T7" fmla="*/ 418 h 766"/>
                <a:gd name="T8" fmla="*/ 1821 w 2159"/>
                <a:gd name="T9" fmla="*/ 376 h 766"/>
                <a:gd name="T10" fmla="*/ 1988 w 2159"/>
                <a:gd name="T11" fmla="*/ 356 h 766"/>
                <a:gd name="T12" fmla="*/ 1152 w 2159"/>
                <a:gd name="T13" fmla="*/ 202 h 766"/>
                <a:gd name="T14" fmla="*/ 1199 w 2159"/>
                <a:gd name="T15" fmla="*/ 744 h 766"/>
                <a:gd name="T16" fmla="*/ 1072 w 2159"/>
                <a:gd name="T17" fmla="*/ 752 h 766"/>
                <a:gd name="T18" fmla="*/ 1056 w 2159"/>
                <a:gd name="T19" fmla="*/ 211 h 766"/>
                <a:gd name="T20" fmla="*/ 2008 w 2159"/>
                <a:gd name="T21" fmla="*/ 205 h 766"/>
                <a:gd name="T22" fmla="*/ 2150 w 2159"/>
                <a:gd name="T23" fmla="*/ 367 h 766"/>
                <a:gd name="T24" fmla="*/ 1825 w 2159"/>
                <a:gd name="T25" fmla="*/ 583 h 766"/>
                <a:gd name="T26" fmla="*/ 1965 w 2159"/>
                <a:gd name="T27" fmla="*/ 649 h 766"/>
                <a:gd name="T28" fmla="*/ 2088 w 2159"/>
                <a:gd name="T29" fmla="*/ 606 h 766"/>
                <a:gd name="T30" fmla="*/ 2131 w 2159"/>
                <a:gd name="T31" fmla="*/ 690 h 766"/>
                <a:gd name="T32" fmla="*/ 2046 w 2159"/>
                <a:gd name="T33" fmla="*/ 749 h 766"/>
                <a:gd name="T34" fmla="*/ 1794 w 2159"/>
                <a:gd name="T35" fmla="*/ 740 h 766"/>
                <a:gd name="T36" fmla="*/ 1658 w 2159"/>
                <a:gd name="T37" fmla="*/ 534 h 766"/>
                <a:gd name="T38" fmla="*/ 1718 w 2159"/>
                <a:gd name="T39" fmla="*/ 278 h 766"/>
                <a:gd name="T40" fmla="*/ 1925 w 2159"/>
                <a:gd name="T41" fmla="*/ 192 h 766"/>
                <a:gd name="T42" fmla="*/ 993 w 2159"/>
                <a:gd name="T43" fmla="*/ 245 h 766"/>
                <a:gd name="T44" fmla="*/ 954 w 2159"/>
                <a:gd name="T45" fmla="*/ 331 h 766"/>
                <a:gd name="T46" fmla="*/ 858 w 2159"/>
                <a:gd name="T47" fmla="*/ 311 h 766"/>
                <a:gd name="T48" fmla="*/ 793 w 2159"/>
                <a:gd name="T49" fmla="*/ 399 h 766"/>
                <a:gd name="T50" fmla="*/ 717 w 2159"/>
                <a:gd name="T51" fmla="*/ 758 h 766"/>
                <a:gd name="T52" fmla="*/ 637 w 2159"/>
                <a:gd name="T53" fmla="*/ 217 h 766"/>
                <a:gd name="T54" fmla="*/ 740 w 2159"/>
                <a:gd name="T55" fmla="*/ 202 h 766"/>
                <a:gd name="T56" fmla="*/ 791 w 2159"/>
                <a:gd name="T57" fmla="*/ 253 h 766"/>
                <a:gd name="T58" fmla="*/ 878 w 2159"/>
                <a:gd name="T59" fmla="*/ 196 h 766"/>
                <a:gd name="T60" fmla="*/ 167 w 2159"/>
                <a:gd name="T61" fmla="*/ 130 h 766"/>
                <a:gd name="T62" fmla="*/ 323 w 2159"/>
                <a:gd name="T63" fmla="*/ 293 h 766"/>
                <a:gd name="T64" fmla="*/ 351 w 2159"/>
                <a:gd name="T65" fmla="*/ 175 h 766"/>
                <a:gd name="T66" fmla="*/ 1422 w 2159"/>
                <a:gd name="T67" fmla="*/ 49 h 766"/>
                <a:gd name="T68" fmla="*/ 1500 w 2159"/>
                <a:gd name="T69" fmla="*/ 200 h 766"/>
                <a:gd name="T70" fmla="*/ 1616 w 2159"/>
                <a:gd name="T71" fmla="*/ 252 h 766"/>
                <a:gd name="T72" fmla="*/ 1500 w 2159"/>
                <a:gd name="T73" fmla="*/ 304 h 766"/>
                <a:gd name="T74" fmla="*/ 1543 w 2159"/>
                <a:gd name="T75" fmla="*/ 651 h 766"/>
                <a:gd name="T76" fmla="*/ 1607 w 2159"/>
                <a:gd name="T77" fmla="*/ 631 h 766"/>
                <a:gd name="T78" fmla="*/ 1625 w 2159"/>
                <a:gd name="T79" fmla="*/ 732 h 766"/>
                <a:gd name="T80" fmla="*/ 1507 w 2159"/>
                <a:gd name="T81" fmla="*/ 766 h 766"/>
                <a:gd name="T82" fmla="*/ 1352 w 2159"/>
                <a:gd name="T83" fmla="*/ 663 h 766"/>
                <a:gd name="T84" fmla="*/ 1278 w 2159"/>
                <a:gd name="T85" fmla="*/ 297 h 766"/>
                <a:gd name="T86" fmla="*/ 1278 w 2159"/>
                <a:gd name="T87" fmla="*/ 208 h 766"/>
                <a:gd name="T88" fmla="*/ 1355 w 2159"/>
                <a:gd name="T89" fmla="*/ 60 h 766"/>
                <a:gd name="T90" fmla="*/ 1169 w 2159"/>
                <a:gd name="T91" fmla="*/ 14 h 766"/>
                <a:gd name="T92" fmla="*/ 1202 w 2159"/>
                <a:gd name="T93" fmla="*/ 132 h 766"/>
                <a:gd name="T94" fmla="*/ 1098 w 2159"/>
                <a:gd name="T95" fmla="*/ 146 h 766"/>
                <a:gd name="T96" fmla="*/ 1042 w 2159"/>
                <a:gd name="T97" fmla="*/ 26 h 766"/>
                <a:gd name="T98" fmla="*/ 1121 w 2159"/>
                <a:gd name="T99" fmla="*/ 9 h 766"/>
                <a:gd name="T100" fmla="*/ 462 w 2159"/>
                <a:gd name="T101" fmla="*/ 63 h 766"/>
                <a:gd name="T102" fmla="*/ 513 w 2159"/>
                <a:gd name="T103" fmla="*/ 252 h 766"/>
                <a:gd name="T104" fmla="*/ 450 w 2159"/>
                <a:gd name="T105" fmla="*/ 356 h 766"/>
                <a:gd name="T106" fmla="*/ 563 w 2159"/>
                <a:gd name="T107" fmla="*/ 464 h 766"/>
                <a:gd name="T108" fmla="*/ 518 w 2159"/>
                <a:gd name="T109" fmla="*/ 682 h 766"/>
                <a:gd name="T110" fmla="*/ 237 w 2159"/>
                <a:gd name="T111" fmla="*/ 766 h 766"/>
                <a:gd name="T112" fmla="*/ 16 w 2159"/>
                <a:gd name="T113" fmla="*/ 736 h 766"/>
                <a:gd name="T114" fmla="*/ 36 w 2159"/>
                <a:gd name="T115" fmla="*/ 21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59" h="766">
                  <a:moveTo>
                    <a:pt x="164" y="418"/>
                  </a:moveTo>
                  <a:lnTo>
                    <a:pt x="164" y="635"/>
                  </a:lnTo>
                  <a:lnTo>
                    <a:pt x="169" y="635"/>
                  </a:lnTo>
                  <a:lnTo>
                    <a:pt x="181" y="639"/>
                  </a:lnTo>
                  <a:lnTo>
                    <a:pt x="200" y="642"/>
                  </a:lnTo>
                  <a:lnTo>
                    <a:pt x="226" y="645"/>
                  </a:lnTo>
                  <a:lnTo>
                    <a:pt x="256" y="646"/>
                  </a:lnTo>
                  <a:lnTo>
                    <a:pt x="296" y="643"/>
                  </a:lnTo>
                  <a:lnTo>
                    <a:pt x="330" y="635"/>
                  </a:lnTo>
                  <a:lnTo>
                    <a:pt x="358" y="623"/>
                  </a:lnTo>
                  <a:lnTo>
                    <a:pt x="380" y="606"/>
                  </a:lnTo>
                  <a:lnTo>
                    <a:pt x="395" y="586"/>
                  </a:lnTo>
                  <a:lnTo>
                    <a:pt x="405" y="559"/>
                  </a:lnTo>
                  <a:lnTo>
                    <a:pt x="408" y="528"/>
                  </a:lnTo>
                  <a:lnTo>
                    <a:pt x="405" y="502"/>
                  </a:lnTo>
                  <a:lnTo>
                    <a:pt x="397" y="480"/>
                  </a:lnTo>
                  <a:lnTo>
                    <a:pt x="385" y="461"/>
                  </a:lnTo>
                  <a:lnTo>
                    <a:pt x="368" y="447"/>
                  </a:lnTo>
                  <a:lnTo>
                    <a:pt x="347" y="435"/>
                  </a:lnTo>
                  <a:lnTo>
                    <a:pt x="323" y="427"/>
                  </a:lnTo>
                  <a:lnTo>
                    <a:pt x="296" y="421"/>
                  </a:lnTo>
                  <a:lnTo>
                    <a:pt x="267" y="418"/>
                  </a:lnTo>
                  <a:lnTo>
                    <a:pt x="234" y="418"/>
                  </a:lnTo>
                  <a:lnTo>
                    <a:pt x="164" y="418"/>
                  </a:lnTo>
                  <a:close/>
                  <a:moveTo>
                    <a:pt x="1912" y="307"/>
                  </a:moveTo>
                  <a:lnTo>
                    <a:pt x="1886" y="311"/>
                  </a:lnTo>
                  <a:lnTo>
                    <a:pt x="1863" y="320"/>
                  </a:lnTo>
                  <a:lnTo>
                    <a:pt x="1844" y="334"/>
                  </a:lnTo>
                  <a:lnTo>
                    <a:pt x="1830" y="353"/>
                  </a:lnTo>
                  <a:lnTo>
                    <a:pt x="1821" y="376"/>
                  </a:lnTo>
                  <a:lnTo>
                    <a:pt x="1815" y="405"/>
                  </a:lnTo>
                  <a:lnTo>
                    <a:pt x="1813" y="438"/>
                  </a:lnTo>
                  <a:lnTo>
                    <a:pt x="2002" y="438"/>
                  </a:lnTo>
                  <a:lnTo>
                    <a:pt x="2001" y="407"/>
                  </a:lnTo>
                  <a:lnTo>
                    <a:pt x="1996" y="379"/>
                  </a:lnTo>
                  <a:lnTo>
                    <a:pt x="1988" y="356"/>
                  </a:lnTo>
                  <a:lnTo>
                    <a:pt x="1976" y="335"/>
                  </a:lnTo>
                  <a:lnTo>
                    <a:pt x="1959" y="320"/>
                  </a:lnTo>
                  <a:lnTo>
                    <a:pt x="1939" y="311"/>
                  </a:lnTo>
                  <a:lnTo>
                    <a:pt x="1912" y="307"/>
                  </a:lnTo>
                  <a:close/>
                  <a:moveTo>
                    <a:pt x="1123" y="200"/>
                  </a:moveTo>
                  <a:lnTo>
                    <a:pt x="1152" y="202"/>
                  </a:lnTo>
                  <a:lnTo>
                    <a:pt x="1174" y="206"/>
                  </a:lnTo>
                  <a:lnTo>
                    <a:pt x="1190" y="211"/>
                  </a:lnTo>
                  <a:lnTo>
                    <a:pt x="1199" y="216"/>
                  </a:lnTo>
                  <a:lnTo>
                    <a:pt x="1200" y="217"/>
                  </a:lnTo>
                  <a:lnTo>
                    <a:pt x="1200" y="743"/>
                  </a:lnTo>
                  <a:lnTo>
                    <a:pt x="1199" y="744"/>
                  </a:lnTo>
                  <a:lnTo>
                    <a:pt x="1190" y="747"/>
                  </a:lnTo>
                  <a:lnTo>
                    <a:pt x="1176" y="752"/>
                  </a:lnTo>
                  <a:lnTo>
                    <a:pt x="1152" y="757"/>
                  </a:lnTo>
                  <a:lnTo>
                    <a:pt x="1123" y="758"/>
                  </a:lnTo>
                  <a:lnTo>
                    <a:pt x="1093" y="757"/>
                  </a:lnTo>
                  <a:lnTo>
                    <a:pt x="1072" y="752"/>
                  </a:lnTo>
                  <a:lnTo>
                    <a:pt x="1056" y="747"/>
                  </a:lnTo>
                  <a:lnTo>
                    <a:pt x="1047" y="744"/>
                  </a:lnTo>
                  <a:lnTo>
                    <a:pt x="1045" y="743"/>
                  </a:lnTo>
                  <a:lnTo>
                    <a:pt x="1045" y="217"/>
                  </a:lnTo>
                  <a:lnTo>
                    <a:pt x="1047" y="216"/>
                  </a:lnTo>
                  <a:lnTo>
                    <a:pt x="1056" y="211"/>
                  </a:lnTo>
                  <a:lnTo>
                    <a:pt x="1070" y="206"/>
                  </a:lnTo>
                  <a:lnTo>
                    <a:pt x="1093" y="202"/>
                  </a:lnTo>
                  <a:lnTo>
                    <a:pt x="1123" y="200"/>
                  </a:lnTo>
                  <a:close/>
                  <a:moveTo>
                    <a:pt x="1925" y="192"/>
                  </a:moveTo>
                  <a:lnTo>
                    <a:pt x="1970" y="196"/>
                  </a:lnTo>
                  <a:lnTo>
                    <a:pt x="2008" y="205"/>
                  </a:lnTo>
                  <a:lnTo>
                    <a:pt x="2044" y="219"/>
                  </a:lnTo>
                  <a:lnTo>
                    <a:pt x="2074" y="238"/>
                  </a:lnTo>
                  <a:lnTo>
                    <a:pt x="2100" y="262"/>
                  </a:lnTo>
                  <a:lnTo>
                    <a:pt x="2122" y="292"/>
                  </a:lnTo>
                  <a:lnTo>
                    <a:pt x="2137" y="326"/>
                  </a:lnTo>
                  <a:lnTo>
                    <a:pt x="2150" y="367"/>
                  </a:lnTo>
                  <a:lnTo>
                    <a:pt x="2157" y="412"/>
                  </a:lnTo>
                  <a:lnTo>
                    <a:pt x="2159" y="460"/>
                  </a:lnTo>
                  <a:lnTo>
                    <a:pt x="2159" y="527"/>
                  </a:lnTo>
                  <a:lnTo>
                    <a:pt x="1813" y="527"/>
                  </a:lnTo>
                  <a:lnTo>
                    <a:pt x="1816" y="556"/>
                  </a:lnTo>
                  <a:lnTo>
                    <a:pt x="1825" y="583"/>
                  </a:lnTo>
                  <a:lnTo>
                    <a:pt x="1838" y="606"/>
                  </a:lnTo>
                  <a:lnTo>
                    <a:pt x="1856" y="625"/>
                  </a:lnTo>
                  <a:lnTo>
                    <a:pt x="1878" y="639"/>
                  </a:lnTo>
                  <a:lnTo>
                    <a:pt x="1905" y="648"/>
                  </a:lnTo>
                  <a:lnTo>
                    <a:pt x="1936" y="651"/>
                  </a:lnTo>
                  <a:lnTo>
                    <a:pt x="1965" y="649"/>
                  </a:lnTo>
                  <a:lnTo>
                    <a:pt x="1994" y="643"/>
                  </a:lnTo>
                  <a:lnTo>
                    <a:pt x="2021" y="637"/>
                  </a:lnTo>
                  <a:lnTo>
                    <a:pt x="2044" y="628"/>
                  </a:lnTo>
                  <a:lnTo>
                    <a:pt x="2063" y="618"/>
                  </a:lnTo>
                  <a:lnTo>
                    <a:pt x="2078" y="612"/>
                  </a:lnTo>
                  <a:lnTo>
                    <a:pt x="2088" y="606"/>
                  </a:lnTo>
                  <a:lnTo>
                    <a:pt x="2091" y="604"/>
                  </a:lnTo>
                  <a:lnTo>
                    <a:pt x="2105" y="615"/>
                  </a:lnTo>
                  <a:lnTo>
                    <a:pt x="2117" y="631"/>
                  </a:lnTo>
                  <a:lnTo>
                    <a:pt x="2126" y="649"/>
                  </a:lnTo>
                  <a:lnTo>
                    <a:pt x="2131" y="670"/>
                  </a:lnTo>
                  <a:lnTo>
                    <a:pt x="2131" y="690"/>
                  </a:lnTo>
                  <a:lnTo>
                    <a:pt x="2123" y="710"/>
                  </a:lnTo>
                  <a:lnTo>
                    <a:pt x="2120" y="713"/>
                  </a:lnTo>
                  <a:lnTo>
                    <a:pt x="2111" y="719"/>
                  </a:lnTo>
                  <a:lnTo>
                    <a:pt x="2095" y="727"/>
                  </a:lnTo>
                  <a:lnTo>
                    <a:pt x="2074" y="738"/>
                  </a:lnTo>
                  <a:lnTo>
                    <a:pt x="2046" y="749"/>
                  </a:lnTo>
                  <a:lnTo>
                    <a:pt x="2012" y="757"/>
                  </a:lnTo>
                  <a:lnTo>
                    <a:pt x="1973" y="763"/>
                  </a:lnTo>
                  <a:lnTo>
                    <a:pt x="1926" y="766"/>
                  </a:lnTo>
                  <a:lnTo>
                    <a:pt x="1878" y="763"/>
                  </a:lnTo>
                  <a:lnTo>
                    <a:pt x="1835" y="754"/>
                  </a:lnTo>
                  <a:lnTo>
                    <a:pt x="1794" y="740"/>
                  </a:lnTo>
                  <a:lnTo>
                    <a:pt x="1759" y="719"/>
                  </a:lnTo>
                  <a:lnTo>
                    <a:pt x="1728" y="693"/>
                  </a:lnTo>
                  <a:lnTo>
                    <a:pt x="1703" y="662"/>
                  </a:lnTo>
                  <a:lnTo>
                    <a:pt x="1681" y="625"/>
                  </a:lnTo>
                  <a:lnTo>
                    <a:pt x="1667" y="583"/>
                  </a:lnTo>
                  <a:lnTo>
                    <a:pt x="1658" y="534"/>
                  </a:lnTo>
                  <a:lnTo>
                    <a:pt x="1655" y="482"/>
                  </a:lnTo>
                  <a:lnTo>
                    <a:pt x="1658" y="432"/>
                  </a:lnTo>
                  <a:lnTo>
                    <a:pt x="1666" y="385"/>
                  </a:lnTo>
                  <a:lnTo>
                    <a:pt x="1680" y="345"/>
                  </a:lnTo>
                  <a:lnTo>
                    <a:pt x="1697" y="309"/>
                  </a:lnTo>
                  <a:lnTo>
                    <a:pt x="1718" y="278"/>
                  </a:lnTo>
                  <a:lnTo>
                    <a:pt x="1745" y="252"/>
                  </a:lnTo>
                  <a:lnTo>
                    <a:pt x="1776" y="231"/>
                  </a:lnTo>
                  <a:lnTo>
                    <a:pt x="1808" y="214"/>
                  </a:lnTo>
                  <a:lnTo>
                    <a:pt x="1844" y="202"/>
                  </a:lnTo>
                  <a:lnTo>
                    <a:pt x="1883" y="196"/>
                  </a:lnTo>
                  <a:lnTo>
                    <a:pt x="1925" y="192"/>
                  </a:lnTo>
                  <a:close/>
                  <a:moveTo>
                    <a:pt x="906" y="192"/>
                  </a:moveTo>
                  <a:lnTo>
                    <a:pt x="927" y="194"/>
                  </a:lnTo>
                  <a:lnTo>
                    <a:pt x="949" y="200"/>
                  </a:lnTo>
                  <a:lnTo>
                    <a:pt x="968" y="210"/>
                  </a:lnTo>
                  <a:lnTo>
                    <a:pt x="986" y="224"/>
                  </a:lnTo>
                  <a:lnTo>
                    <a:pt x="993" y="245"/>
                  </a:lnTo>
                  <a:lnTo>
                    <a:pt x="993" y="267"/>
                  </a:lnTo>
                  <a:lnTo>
                    <a:pt x="989" y="287"/>
                  </a:lnTo>
                  <a:lnTo>
                    <a:pt x="982" y="307"/>
                  </a:lnTo>
                  <a:lnTo>
                    <a:pt x="971" y="323"/>
                  </a:lnTo>
                  <a:lnTo>
                    <a:pt x="955" y="332"/>
                  </a:lnTo>
                  <a:lnTo>
                    <a:pt x="954" y="331"/>
                  </a:lnTo>
                  <a:lnTo>
                    <a:pt x="946" y="326"/>
                  </a:lnTo>
                  <a:lnTo>
                    <a:pt x="935" y="320"/>
                  </a:lnTo>
                  <a:lnTo>
                    <a:pt x="921" y="314"/>
                  </a:lnTo>
                  <a:lnTo>
                    <a:pt x="903" y="309"/>
                  </a:lnTo>
                  <a:lnTo>
                    <a:pt x="882" y="307"/>
                  </a:lnTo>
                  <a:lnTo>
                    <a:pt x="858" y="311"/>
                  </a:lnTo>
                  <a:lnTo>
                    <a:pt x="837" y="318"/>
                  </a:lnTo>
                  <a:lnTo>
                    <a:pt x="822" y="331"/>
                  </a:lnTo>
                  <a:lnTo>
                    <a:pt x="808" y="346"/>
                  </a:lnTo>
                  <a:lnTo>
                    <a:pt x="800" y="363"/>
                  </a:lnTo>
                  <a:lnTo>
                    <a:pt x="796" y="382"/>
                  </a:lnTo>
                  <a:lnTo>
                    <a:pt x="793" y="399"/>
                  </a:lnTo>
                  <a:lnTo>
                    <a:pt x="793" y="743"/>
                  </a:lnTo>
                  <a:lnTo>
                    <a:pt x="791" y="744"/>
                  </a:lnTo>
                  <a:lnTo>
                    <a:pt x="782" y="747"/>
                  </a:lnTo>
                  <a:lnTo>
                    <a:pt x="768" y="752"/>
                  </a:lnTo>
                  <a:lnTo>
                    <a:pt x="746" y="757"/>
                  </a:lnTo>
                  <a:lnTo>
                    <a:pt x="717" y="758"/>
                  </a:lnTo>
                  <a:lnTo>
                    <a:pt x="687" y="757"/>
                  </a:lnTo>
                  <a:lnTo>
                    <a:pt x="665" y="754"/>
                  </a:lnTo>
                  <a:lnTo>
                    <a:pt x="650" y="749"/>
                  </a:lnTo>
                  <a:lnTo>
                    <a:pt x="641" y="744"/>
                  </a:lnTo>
                  <a:lnTo>
                    <a:pt x="637" y="743"/>
                  </a:lnTo>
                  <a:lnTo>
                    <a:pt x="637" y="217"/>
                  </a:lnTo>
                  <a:lnTo>
                    <a:pt x="639" y="216"/>
                  </a:lnTo>
                  <a:lnTo>
                    <a:pt x="648" y="211"/>
                  </a:lnTo>
                  <a:lnTo>
                    <a:pt x="662" y="206"/>
                  </a:lnTo>
                  <a:lnTo>
                    <a:pt x="684" y="202"/>
                  </a:lnTo>
                  <a:lnTo>
                    <a:pt x="713" y="200"/>
                  </a:lnTo>
                  <a:lnTo>
                    <a:pt x="740" y="202"/>
                  </a:lnTo>
                  <a:lnTo>
                    <a:pt x="760" y="206"/>
                  </a:lnTo>
                  <a:lnTo>
                    <a:pt x="775" y="210"/>
                  </a:lnTo>
                  <a:lnTo>
                    <a:pt x="785" y="214"/>
                  </a:lnTo>
                  <a:lnTo>
                    <a:pt x="789" y="217"/>
                  </a:lnTo>
                  <a:lnTo>
                    <a:pt x="789" y="256"/>
                  </a:lnTo>
                  <a:lnTo>
                    <a:pt x="791" y="253"/>
                  </a:lnTo>
                  <a:lnTo>
                    <a:pt x="796" y="247"/>
                  </a:lnTo>
                  <a:lnTo>
                    <a:pt x="805" y="236"/>
                  </a:lnTo>
                  <a:lnTo>
                    <a:pt x="817" y="225"/>
                  </a:lnTo>
                  <a:lnTo>
                    <a:pt x="833" y="213"/>
                  </a:lnTo>
                  <a:lnTo>
                    <a:pt x="853" y="203"/>
                  </a:lnTo>
                  <a:lnTo>
                    <a:pt x="878" y="196"/>
                  </a:lnTo>
                  <a:lnTo>
                    <a:pt x="906" y="192"/>
                  </a:lnTo>
                  <a:close/>
                  <a:moveTo>
                    <a:pt x="245" y="121"/>
                  </a:moveTo>
                  <a:lnTo>
                    <a:pt x="217" y="123"/>
                  </a:lnTo>
                  <a:lnTo>
                    <a:pt x="195" y="126"/>
                  </a:lnTo>
                  <a:lnTo>
                    <a:pt x="178" y="129"/>
                  </a:lnTo>
                  <a:lnTo>
                    <a:pt x="167" y="130"/>
                  </a:lnTo>
                  <a:lnTo>
                    <a:pt x="164" y="132"/>
                  </a:lnTo>
                  <a:lnTo>
                    <a:pt x="164" y="314"/>
                  </a:lnTo>
                  <a:lnTo>
                    <a:pt x="247" y="314"/>
                  </a:lnTo>
                  <a:lnTo>
                    <a:pt x="278" y="312"/>
                  </a:lnTo>
                  <a:lnTo>
                    <a:pt x="302" y="304"/>
                  </a:lnTo>
                  <a:lnTo>
                    <a:pt x="323" y="293"/>
                  </a:lnTo>
                  <a:lnTo>
                    <a:pt x="338" y="280"/>
                  </a:lnTo>
                  <a:lnTo>
                    <a:pt x="351" y="262"/>
                  </a:lnTo>
                  <a:lnTo>
                    <a:pt x="357" y="242"/>
                  </a:lnTo>
                  <a:lnTo>
                    <a:pt x="358" y="220"/>
                  </a:lnTo>
                  <a:lnTo>
                    <a:pt x="357" y="197"/>
                  </a:lnTo>
                  <a:lnTo>
                    <a:pt x="351" y="175"/>
                  </a:lnTo>
                  <a:lnTo>
                    <a:pt x="340" y="158"/>
                  </a:lnTo>
                  <a:lnTo>
                    <a:pt x="324" y="143"/>
                  </a:lnTo>
                  <a:lnTo>
                    <a:pt x="302" y="132"/>
                  </a:lnTo>
                  <a:lnTo>
                    <a:pt x="278" y="124"/>
                  </a:lnTo>
                  <a:lnTo>
                    <a:pt x="245" y="121"/>
                  </a:lnTo>
                  <a:close/>
                  <a:moveTo>
                    <a:pt x="1422" y="49"/>
                  </a:moveTo>
                  <a:lnTo>
                    <a:pt x="1452" y="51"/>
                  </a:lnTo>
                  <a:lnTo>
                    <a:pt x="1473" y="56"/>
                  </a:lnTo>
                  <a:lnTo>
                    <a:pt x="1489" y="60"/>
                  </a:lnTo>
                  <a:lnTo>
                    <a:pt x="1497" y="63"/>
                  </a:lnTo>
                  <a:lnTo>
                    <a:pt x="1500" y="65"/>
                  </a:lnTo>
                  <a:lnTo>
                    <a:pt x="1500" y="200"/>
                  </a:lnTo>
                  <a:lnTo>
                    <a:pt x="1601" y="200"/>
                  </a:lnTo>
                  <a:lnTo>
                    <a:pt x="1602" y="202"/>
                  </a:lnTo>
                  <a:lnTo>
                    <a:pt x="1605" y="208"/>
                  </a:lnTo>
                  <a:lnTo>
                    <a:pt x="1611" y="219"/>
                  </a:lnTo>
                  <a:lnTo>
                    <a:pt x="1614" y="233"/>
                  </a:lnTo>
                  <a:lnTo>
                    <a:pt x="1616" y="252"/>
                  </a:lnTo>
                  <a:lnTo>
                    <a:pt x="1614" y="272"/>
                  </a:lnTo>
                  <a:lnTo>
                    <a:pt x="1611" y="286"/>
                  </a:lnTo>
                  <a:lnTo>
                    <a:pt x="1605" y="297"/>
                  </a:lnTo>
                  <a:lnTo>
                    <a:pt x="1602" y="303"/>
                  </a:lnTo>
                  <a:lnTo>
                    <a:pt x="1601" y="304"/>
                  </a:lnTo>
                  <a:lnTo>
                    <a:pt x="1500" y="304"/>
                  </a:lnTo>
                  <a:lnTo>
                    <a:pt x="1500" y="570"/>
                  </a:lnTo>
                  <a:lnTo>
                    <a:pt x="1501" y="600"/>
                  </a:lnTo>
                  <a:lnTo>
                    <a:pt x="1506" y="623"/>
                  </a:lnTo>
                  <a:lnTo>
                    <a:pt x="1514" y="639"/>
                  </a:lnTo>
                  <a:lnTo>
                    <a:pt x="1526" y="648"/>
                  </a:lnTo>
                  <a:lnTo>
                    <a:pt x="1543" y="651"/>
                  </a:lnTo>
                  <a:lnTo>
                    <a:pt x="1560" y="648"/>
                  </a:lnTo>
                  <a:lnTo>
                    <a:pt x="1573" y="642"/>
                  </a:lnTo>
                  <a:lnTo>
                    <a:pt x="1582" y="632"/>
                  </a:lnTo>
                  <a:lnTo>
                    <a:pt x="1588" y="626"/>
                  </a:lnTo>
                  <a:lnTo>
                    <a:pt x="1591" y="623"/>
                  </a:lnTo>
                  <a:lnTo>
                    <a:pt x="1607" y="631"/>
                  </a:lnTo>
                  <a:lnTo>
                    <a:pt x="1619" y="645"/>
                  </a:lnTo>
                  <a:lnTo>
                    <a:pt x="1628" y="662"/>
                  </a:lnTo>
                  <a:lnTo>
                    <a:pt x="1633" y="682"/>
                  </a:lnTo>
                  <a:lnTo>
                    <a:pt x="1635" y="704"/>
                  </a:lnTo>
                  <a:lnTo>
                    <a:pt x="1630" y="726"/>
                  </a:lnTo>
                  <a:lnTo>
                    <a:pt x="1625" y="732"/>
                  </a:lnTo>
                  <a:lnTo>
                    <a:pt x="1616" y="738"/>
                  </a:lnTo>
                  <a:lnTo>
                    <a:pt x="1604" y="746"/>
                  </a:lnTo>
                  <a:lnTo>
                    <a:pt x="1588" y="754"/>
                  </a:lnTo>
                  <a:lnTo>
                    <a:pt x="1566" y="760"/>
                  </a:lnTo>
                  <a:lnTo>
                    <a:pt x="1540" y="764"/>
                  </a:lnTo>
                  <a:lnTo>
                    <a:pt x="1507" y="766"/>
                  </a:lnTo>
                  <a:lnTo>
                    <a:pt x="1466" y="763"/>
                  </a:lnTo>
                  <a:lnTo>
                    <a:pt x="1431" y="755"/>
                  </a:lnTo>
                  <a:lnTo>
                    <a:pt x="1404" y="741"/>
                  </a:lnTo>
                  <a:lnTo>
                    <a:pt x="1380" y="721"/>
                  </a:lnTo>
                  <a:lnTo>
                    <a:pt x="1363" y="696"/>
                  </a:lnTo>
                  <a:lnTo>
                    <a:pt x="1352" y="663"/>
                  </a:lnTo>
                  <a:lnTo>
                    <a:pt x="1346" y="623"/>
                  </a:lnTo>
                  <a:lnTo>
                    <a:pt x="1343" y="576"/>
                  </a:lnTo>
                  <a:lnTo>
                    <a:pt x="1343" y="304"/>
                  </a:lnTo>
                  <a:lnTo>
                    <a:pt x="1284" y="304"/>
                  </a:lnTo>
                  <a:lnTo>
                    <a:pt x="1283" y="303"/>
                  </a:lnTo>
                  <a:lnTo>
                    <a:pt x="1278" y="297"/>
                  </a:lnTo>
                  <a:lnTo>
                    <a:pt x="1273" y="286"/>
                  </a:lnTo>
                  <a:lnTo>
                    <a:pt x="1270" y="272"/>
                  </a:lnTo>
                  <a:lnTo>
                    <a:pt x="1269" y="252"/>
                  </a:lnTo>
                  <a:lnTo>
                    <a:pt x="1270" y="233"/>
                  </a:lnTo>
                  <a:lnTo>
                    <a:pt x="1273" y="219"/>
                  </a:lnTo>
                  <a:lnTo>
                    <a:pt x="1278" y="208"/>
                  </a:lnTo>
                  <a:lnTo>
                    <a:pt x="1283" y="202"/>
                  </a:lnTo>
                  <a:lnTo>
                    <a:pt x="1284" y="200"/>
                  </a:lnTo>
                  <a:lnTo>
                    <a:pt x="1343" y="200"/>
                  </a:lnTo>
                  <a:lnTo>
                    <a:pt x="1343" y="65"/>
                  </a:lnTo>
                  <a:lnTo>
                    <a:pt x="1346" y="63"/>
                  </a:lnTo>
                  <a:lnTo>
                    <a:pt x="1355" y="60"/>
                  </a:lnTo>
                  <a:lnTo>
                    <a:pt x="1369" y="56"/>
                  </a:lnTo>
                  <a:lnTo>
                    <a:pt x="1393" y="51"/>
                  </a:lnTo>
                  <a:lnTo>
                    <a:pt x="1422" y="49"/>
                  </a:lnTo>
                  <a:close/>
                  <a:moveTo>
                    <a:pt x="1121" y="9"/>
                  </a:moveTo>
                  <a:lnTo>
                    <a:pt x="1148" y="11"/>
                  </a:lnTo>
                  <a:lnTo>
                    <a:pt x="1169" y="14"/>
                  </a:lnTo>
                  <a:lnTo>
                    <a:pt x="1185" y="18"/>
                  </a:lnTo>
                  <a:lnTo>
                    <a:pt x="1196" y="21"/>
                  </a:lnTo>
                  <a:lnTo>
                    <a:pt x="1202" y="25"/>
                  </a:lnTo>
                  <a:lnTo>
                    <a:pt x="1204" y="26"/>
                  </a:lnTo>
                  <a:lnTo>
                    <a:pt x="1204" y="130"/>
                  </a:lnTo>
                  <a:lnTo>
                    <a:pt x="1202" y="132"/>
                  </a:lnTo>
                  <a:lnTo>
                    <a:pt x="1196" y="135"/>
                  </a:lnTo>
                  <a:lnTo>
                    <a:pt x="1185" y="138"/>
                  </a:lnTo>
                  <a:lnTo>
                    <a:pt x="1171" y="143"/>
                  </a:lnTo>
                  <a:lnTo>
                    <a:pt x="1149" y="146"/>
                  </a:lnTo>
                  <a:lnTo>
                    <a:pt x="1124" y="147"/>
                  </a:lnTo>
                  <a:lnTo>
                    <a:pt x="1098" y="146"/>
                  </a:lnTo>
                  <a:lnTo>
                    <a:pt x="1076" y="143"/>
                  </a:lnTo>
                  <a:lnTo>
                    <a:pt x="1061" y="138"/>
                  </a:lnTo>
                  <a:lnTo>
                    <a:pt x="1050" y="135"/>
                  </a:lnTo>
                  <a:lnTo>
                    <a:pt x="1044" y="132"/>
                  </a:lnTo>
                  <a:lnTo>
                    <a:pt x="1042" y="130"/>
                  </a:lnTo>
                  <a:lnTo>
                    <a:pt x="1042" y="26"/>
                  </a:lnTo>
                  <a:lnTo>
                    <a:pt x="1044" y="26"/>
                  </a:lnTo>
                  <a:lnTo>
                    <a:pt x="1050" y="23"/>
                  </a:lnTo>
                  <a:lnTo>
                    <a:pt x="1059" y="18"/>
                  </a:lnTo>
                  <a:lnTo>
                    <a:pt x="1075" y="14"/>
                  </a:lnTo>
                  <a:lnTo>
                    <a:pt x="1096" y="11"/>
                  </a:lnTo>
                  <a:lnTo>
                    <a:pt x="1121" y="9"/>
                  </a:lnTo>
                  <a:close/>
                  <a:moveTo>
                    <a:pt x="230" y="0"/>
                  </a:moveTo>
                  <a:lnTo>
                    <a:pt x="288" y="3"/>
                  </a:lnTo>
                  <a:lnTo>
                    <a:pt x="343" y="11"/>
                  </a:lnTo>
                  <a:lnTo>
                    <a:pt x="389" y="23"/>
                  </a:lnTo>
                  <a:lnTo>
                    <a:pt x="430" y="42"/>
                  </a:lnTo>
                  <a:lnTo>
                    <a:pt x="462" y="63"/>
                  </a:lnTo>
                  <a:lnTo>
                    <a:pt x="489" y="90"/>
                  </a:lnTo>
                  <a:lnTo>
                    <a:pt x="509" y="119"/>
                  </a:lnTo>
                  <a:lnTo>
                    <a:pt x="520" y="154"/>
                  </a:lnTo>
                  <a:lnTo>
                    <a:pt x="523" y="189"/>
                  </a:lnTo>
                  <a:lnTo>
                    <a:pt x="521" y="222"/>
                  </a:lnTo>
                  <a:lnTo>
                    <a:pt x="513" y="252"/>
                  </a:lnTo>
                  <a:lnTo>
                    <a:pt x="502" y="276"/>
                  </a:lnTo>
                  <a:lnTo>
                    <a:pt x="487" y="298"/>
                  </a:lnTo>
                  <a:lnTo>
                    <a:pt x="470" y="317"/>
                  </a:lnTo>
                  <a:lnTo>
                    <a:pt x="448" y="334"/>
                  </a:lnTo>
                  <a:lnTo>
                    <a:pt x="427" y="346"/>
                  </a:lnTo>
                  <a:lnTo>
                    <a:pt x="450" y="356"/>
                  </a:lnTo>
                  <a:lnTo>
                    <a:pt x="475" y="367"/>
                  </a:lnTo>
                  <a:lnTo>
                    <a:pt x="496" y="379"/>
                  </a:lnTo>
                  <a:lnTo>
                    <a:pt x="516" y="396"/>
                  </a:lnTo>
                  <a:lnTo>
                    <a:pt x="535" y="415"/>
                  </a:lnTo>
                  <a:lnTo>
                    <a:pt x="551" y="438"/>
                  </a:lnTo>
                  <a:lnTo>
                    <a:pt x="563" y="464"/>
                  </a:lnTo>
                  <a:lnTo>
                    <a:pt x="571" y="496"/>
                  </a:lnTo>
                  <a:lnTo>
                    <a:pt x="572" y="531"/>
                  </a:lnTo>
                  <a:lnTo>
                    <a:pt x="569" y="576"/>
                  </a:lnTo>
                  <a:lnTo>
                    <a:pt x="558" y="617"/>
                  </a:lnTo>
                  <a:lnTo>
                    <a:pt x="541" y="651"/>
                  </a:lnTo>
                  <a:lnTo>
                    <a:pt x="518" y="682"/>
                  </a:lnTo>
                  <a:lnTo>
                    <a:pt x="487" y="707"/>
                  </a:lnTo>
                  <a:lnTo>
                    <a:pt x="451" y="729"/>
                  </a:lnTo>
                  <a:lnTo>
                    <a:pt x="406" y="744"/>
                  </a:lnTo>
                  <a:lnTo>
                    <a:pt x="357" y="757"/>
                  </a:lnTo>
                  <a:lnTo>
                    <a:pt x="299" y="763"/>
                  </a:lnTo>
                  <a:lnTo>
                    <a:pt x="237" y="766"/>
                  </a:lnTo>
                  <a:lnTo>
                    <a:pt x="181" y="764"/>
                  </a:lnTo>
                  <a:lnTo>
                    <a:pt x="133" y="760"/>
                  </a:lnTo>
                  <a:lnTo>
                    <a:pt x="93" y="755"/>
                  </a:lnTo>
                  <a:lnTo>
                    <a:pt x="59" y="749"/>
                  </a:lnTo>
                  <a:lnTo>
                    <a:pt x="34" y="741"/>
                  </a:lnTo>
                  <a:lnTo>
                    <a:pt x="16" y="736"/>
                  </a:lnTo>
                  <a:lnTo>
                    <a:pt x="3" y="732"/>
                  </a:lnTo>
                  <a:lnTo>
                    <a:pt x="0" y="730"/>
                  </a:lnTo>
                  <a:lnTo>
                    <a:pt x="0" y="31"/>
                  </a:lnTo>
                  <a:lnTo>
                    <a:pt x="5" y="29"/>
                  </a:lnTo>
                  <a:lnTo>
                    <a:pt x="16" y="26"/>
                  </a:lnTo>
                  <a:lnTo>
                    <a:pt x="36" y="21"/>
                  </a:lnTo>
                  <a:lnTo>
                    <a:pt x="60" y="15"/>
                  </a:lnTo>
                  <a:lnTo>
                    <a:pt x="95" y="11"/>
                  </a:lnTo>
                  <a:lnTo>
                    <a:pt x="133" y="4"/>
                  </a:lnTo>
                  <a:lnTo>
                    <a:pt x="178" y="1"/>
                  </a:lnTo>
                  <a:lnTo>
                    <a:pt x="230" y="0"/>
                  </a:lnTo>
                  <a:close/>
                </a:path>
              </a:pathLst>
            </a:custGeom>
            <a:gradFill>
              <a:gsLst>
                <a:gs pos="8000">
                  <a:srgbClr val="E758FB"/>
                </a:gs>
                <a:gs pos="49025">
                  <a:srgbClr val="BEC4FE"/>
                </a:gs>
                <a:gs pos="83000">
                  <a:srgbClr val="C4E6FF"/>
                </a:gs>
              </a:gsLst>
              <a:lin ang="198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 name="Freeform 7"/>
            <p:cNvSpPr>
              <a:spLocks noEditPoints="1"/>
            </p:cNvSpPr>
            <p:nvPr/>
          </p:nvSpPr>
          <p:spPr bwMode="auto">
            <a:xfrm>
              <a:off x="6940484" y="2953385"/>
              <a:ext cx="855663" cy="911225"/>
            </a:xfrm>
            <a:custGeom>
              <a:avLst/>
              <a:gdLst>
                <a:gd name="T0" fmla="*/ 242 w 539"/>
                <a:gd name="T1" fmla="*/ 119 h 574"/>
                <a:gd name="T2" fmla="*/ 199 w 539"/>
                <a:gd name="T3" fmla="*/ 142 h 574"/>
                <a:gd name="T4" fmla="*/ 171 w 539"/>
                <a:gd name="T5" fmla="*/ 185 h 574"/>
                <a:gd name="T6" fmla="*/ 159 w 539"/>
                <a:gd name="T7" fmla="*/ 249 h 574"/>
                <a:gd name="T8" fmla="*/ 159 w 539"/>
                <a:gd name="T9" fmla="*/ 325 h 574"/>
                <a:gd name="T10" fmla="*/ 171 w 539"/>
                <a:gd name="T11" fmla="*/ 389 h 574"/>
                <a:gd name="T12" fmla="*/ 199 w 539"/>
                <a:gd name="T13" fmla="*/ 434 h 574"/>
                <a:gd name="T14" fmla="*/ 242 w 539"/>
                <a:gd name="T15" fmla="*/ 456 h 574"/>
                <a:gd name="T16" fmla="*/ 297 w 539"/>
                <a:gd name="T17" fmla="*/ 456 h 574"/>
                <a:gd name="T18" fmla="*/ 340 w 539"/>
                <a:gd name="T19" fmla="*/ 434 h 574"/>
                <a:gd name="T20" fmla="*/ 367 w 539"/>
                <a:gd name="T21" fmla="*/ 389 h 574"/>
                <a:gd name="T22" fmla="*/ 380 w 539"/>
                <a:gd name="T23" fmla="*/ 325 h 574"/>
                <a:gd name="T24" fmla="*/ 380 w 539"/>
                <a:gd name="T25" fmla="*/ 249 h 574"/>
                <a:gd name="T26" fmla="*/ 367 w 539"/>
                <a:gd name="T27" fmla="*/ 185 h 574"/>
                <a:gd name="T28" fmla="*/ 340 w 539"/>
                <a:gd name="T29" fmla="*/ 142 h 574"/>
                <a:gd name="T30" fmla="*/ 297 w 539"/>
                <a:gd name="T31" fmla="*/ 119 h 574"/>
                <a:gd name="T32" fmla="*/ 269 w 539"/>
                <a:gd name="T33" fmla="*/ 0 h 574"/>
                <a:gd name="T34" fmla="*/ 362 w 539"/>
                <a:gd name="T35" fmla="*/ 13 h 574"/>
                <a:gd name="T36" fmla="*/ 436 w 539"/>
                <a:gd name="T37" fmla="*/ 47 h 574"/>
                <a:gd name="T38" fmla="*/ 492 w 539"/>
                <a:gd name="T39" fmla="*/ 103 h 574"/>
                <a:gd name="T40" fmla="*/ 526 w 539"/>
                <a:gd name="T41" fmla="*/ 184 h 574"/>
                <a:gd name="T42" fmla="*/ 539 w 539"/>
                <a:gd name="T43" fmla="*/ 288 h 574"/>
                <a:gd name="T44" fmla="*/ 526 w 539"/>
                <a:gd name="T45" fmla="*/ 391 h 574"/>
                <a:gd name="T46" fmla="*/ 492 w 539"/>
                <a:gd name="T47" fmla="*/ 471 h 574"/>
                <a:gd name="T48" fmla="*/ 436 w 539"/>
                <a:gd name="T49" fmla="*/ 529 h 574"/>
                <a:gd name="T50" fmla="*/ 362 w 539"/>
                <a:gd name="T51" fmla="*/ 563 h 574"/>
                <a:gd name="T52" fmla="*/ 269 w 539"/>
                <a:gd name="T53" fmla="*/ 574 h 574"/>
                <a:gd name="T54" fmla="*/ 177 w 539"/>
                <a:gd name="T55" fmla="*/ 563 h 574"/>
                <a:gd name="T56" fmla="*/ 103 w 539"/>
                <a:gd name="T57" fmla="*/ 529 h 574"/>
                <a:gd name="T58" fmla="*/ 47 w 539"/>
                <a:gd name="T59" fmla="*/ 471 h 574"/>
                <a:gd name="T60" fmla="*/ 13 w 539"/>
                <a:gd name="T61" fmla="*/ 391 h 574"/>
                <a:gd name="T62" fmla="*/ 0 w 539"/>
                <a:gd name="T63" fmla="*/ 288 h 574"/>
                <a:gd name="T64" fmla="*/ 13 w 539"/>
                <a:gd name="T65" fmla="*/ 184 h 574"/>
                <a:gd name="T66" fmla="*/ 47 w 539"/>
                <a:gd name="T67" fmla="*/ 103 h 574"/>
                <a:gd name="T68" fmla="*/ 103 w 539"/>
                <a:gd name="T69" fmla="*/ 47 h 574"/>
                <a:gd name="T70" fmla="*/ 177 w 539"/>
                <a:gd name="T71" fmla="*/ 13 h 574"/>
                <a:gd name="T72" fmla="*/ 269 w 539"/>
                <a:gd name="T73"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9" h="574">
                  <a:moveTo>
                    <a:pt x="269" y="115"/>
                  </a:moveTo>
                  <a:lnTo>
                    <a:pt x="242" y="119"/>
                  </a:lnTo>
                  <a:lnTo>
                    <a:pt x="219" y="128"/>
                  </a:lnTo>
                  <a:lnTo>
                    <a:pt x="199" y="142"/>
                  </a:lnTo>
                  <a:lnTo>
                    <a:pt x="184" y="161"/>
                  </a:lnTo>
                  <a:lnTo>
                    <a:pt x="171" y="185"/>
                  </a:lnTo>
                  <a:lnTo>
                    <a:pt x="163" y="215"/>
                  </a:lnTo>
                  <a:lnTo>
                    <a:pt x="159" y="249"/>
                  </a:lnTo>
                  <a:lnTo>
                    <a:pt x="157" y="288"/>
                  </a:lnTo>
                  <a:lnTo>
                    <a:pt x="159" y="325"/>
                  </a:lnTo>
                  <a:lnTo>
                    <a:pt x="163" y="360"/>
                  </a:lnTo>
                  <a:lnTo>
                    <a:pt x="171" y="389"/>
                  </a:lnTo>
                  <a:lnTo>
                    <a:pt x="184" y="414"/>
                  </a:lnTo>
                  <a:lnTo>
                    <a:pt x="199" y="434"/>
                  </a:lnTo>
                  <a:lnTo>
                    <a:pt x="219" y="448"/>
                  </a:lnTo>
                  <a:lnTo>
                    <a:pt x="242" y="456"/>
                  </a:lnTo>
                  <a:lnTo>
                    <a:pt x="269" y="459"/>
                  </a:lnTo>
                  <a:lnTo>
                    <a:pt x="297" y="456"/>
                  </a:lnTo>
                  <a:lnTo>
                    <a:pt x="320" y="448"/>
                  </a:lnTo>
                  <a:lnTo>
                    <a:pt x="340" y="434"/>
                  </a:lnTo>
                  <a:lnTo>
                    <a:pt x="356" y="414"/>
                  </a:lnTo>
                  <a:lnTo>
                    <a:pt x="367" y="389"/>
                  </a:lnTo>
                  <a:lnTo>
                    <a:pt x="376" y="360"/>
                  </a:lnTo>
                  <a:lnTo>
                    <a:pt x="380" y="325"/>
                  </a:lnTo>
                  <a:lnTo>
                    <a:pt x="382" y="288"/>
                  </a:lnTo>
                  <a:lnTo>
                    <a:pt x="380" y="249"/>
                  </a:lnTo>
                  <a:lnTo>
                    <a:pt x="376" y="215"/>
                  </a:lnTo>
                  <a:lnTo>
                    <a:pt x="367" y="185"/>
                  </a:lnTo>
                  <a:lnTo>
                    <a:pt x="356" y="161"/>
                  </a:lnTo>
                  <a:lnTo>
                    <a:pt x="340" y="142"/>
                  </a:lnTo>
                  <a:lnTo>
                    <a:pt x="320" y="128"/>
                  </a:lnTo>
                  <a:lnTo>
                    <a:pt x="297" y="119"/>
                  </a:lnTo>
                  <a:lnTo>
                    <a:pt x="269" y="115"/>
                  </a:lnTo>
                  <a:close/>
                  <a:moveTo>
                    <a:pt x="269" y="0"/>
                  </a:moveTo>
                  <a:lnTo>
                    <a:pt x="317" y="4"/>
                  </a:lnTo>
                  <a:lnTo>
                    <a:pt x="362" y="13"/>
                  </a:lnTo>
                  <a:lnTo>
                    <a:pt x="401" y="27"/>
                  </a:lnTo>
                  <a:lnTo>
                    <a:pt x="436" y="47"/>
                  </a:lnTo>
                  <a:lnTo>
                    <a:pt x="467" y="72"/>
                  </a:lnTo>
                  <a:lnTo>
                    <a:pt x="492" y="103"/>
                  </a:lnTo>
                  <a:lnTo>
                    <a:pt x="512" y="140"/>
                  </a:lnTo>
                  <a:lnTo>
                    <a:pt x="526" y="184"/>
                  </a:lnTo>
                  <a:lnTo>
                    <a:pt x="536" y="234"/>
                  </a:lnTo>
                  <a:lnTo>
                    <a:pt x="539" y="288"/>
                  </a:lnTo>
                  <a:lnTo>
                    <a:pt x="536" y="342"/>
                  </a:lnTo>
                  <a:lnTo>
                    <a:pt x="526" y="391"/>
                  </a:lnTo>
                  <a:lnTo>
                    <a:pt x="512" y="434"/>
                  </a:lnTo>
                  <a:lnTo>
                    <a:pt x="492" y="471"/>
                  </a:lnTo>
                  <a:lnTo>
                    <a:pt x="467" y="503"/>
                  </a:lnTo>
                  <a:lnTo>
                    <a:pt x="436" y="529"/>
                  </a:lnTo>
                  <a:lnTo>
                    <a:pt x="401" y="549"/>
                  </a:lnTo>
                  <a:lnTo>
                    <a:pt x="362" y="563"/>
                  </a:lnTo>
                  <a:lnTo>
                    <a:pt x="317" y="571"/>
                  </a:lnTo>
                  <a:lnTo>
                    <a:pt x="269" y="574"/>
                  </a:lnTo>
                  <a:lnTo>
                    <a:pt x="221" y="571"/>
                  </a:lnTo>
                  <a:lnTo>
                    <a:pt x="177" y="563"/>
                  </a:lnTo>
                  <a:lnTo>
                    <a:pt x="137" y="549"/>
                  </a:lnTo>
                  <a:lnTo>
                    <a:pt x="103" y="529"/>
                  </a:lnTo>
                  <a:lnTo>
                    <a:pt x="72" y="503"/>
                  </a:lnTo>
                  <a:lnTo>
                    <a:pt x="47" y="471"/>
                  </a:lnTo>
                  <a:lnTo>
                    <a:pt x="27" y="434"/>
                  </a:lnTo>
                  <a:lnTo>
                    <a:pt x="13" y="391"/>
                  </a:lnTo>
                  <a:lnTo>
                    <a:pt x="4" y="342"/>
                  </a:lnTo>
                  <a:lnTo>
                    <a:pt x="0" y="288"/>
                  </a:lnTo>
                  <a:lnTo>
                    <a:pt x="4" y="234"/>
                  </a:lnTo>
                  <a:lnTo>
                    <a:pt x="13" y="184"/>
                  </a:lnTo>
                  <a:lnTo>
                    <a:pt x="27" y="140"/>
                  </a:lnTo>
                  <a:lnTo>
                    <a:pt x="47" y="103"/>
                  </a:lnTo>
                  <a:lnTo>
                    <a:pt x="72" y="72"/>
                  </a:lnTo>
                  <a:lnTo>
                    <a:pt x="103" y="47"/>
                  </a:lnTo>
                  <a:lnTo>
                    <a:pt x="137" y="27"/>
                  </a:lnTo>
                  <a:lnTo>
                    <a:pt x="177" y="13"/>
                  </a:lnTo>
                  <a:lnTo>
                    <a:pt x="221" y="4"/>
                  </a:lnTo>
                  <a:lnTo>
                    <a:pt x="269" y="0"/>
                  </a:lnTo>
                  <a:close/>
                </a:path>
              </a:pathLst>
            </a:custGeom>
            <a:solidFill>
              <a:schemeClr val="bg2">
                <a:lumMod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 name="Freeform 8"/>
            <p:cNvSpPr>
              <a:spLocks/>
            </p:cNvSpPr>
            <p:nvPr/>
          </p:nvSpPr>
          <p:spPr bwMode="auto">
            <a:xfrm>
              <a:off x="8826434" y="2953385"/>
              <a:ext cx="717550" cy="911225"/>
            </a:xfrm>
            <a:custGeom>
              <a:avLst/>
              <a:gdLst>
                <a:gd name="T0" fmla="*/ 280 w 452"/>
                <a:gd name="T1" fmla="*/ 4 h 574"/>
                <a:gd name="T2" fmla="*/ 354 w 452"/>
                <a:gd name="T3" fmla="*/ 19 h 574"/>
                <a:gd name="T4" fmla="*/ 405 w 452"/>
                <a:gd name="T5" fmla="*/ 38 h 574"/>
                <a:gd name="T6" fmla="*/ 422 w 452"/>
                <a:gd name="T7" fmla="*/ 75 h 574"/>
                <a:gd name="T8" fmla="*/ 405 w 452"/>
                <a:gd name="T9" fmla="*/ 122 h 574"/>
                <a:gd name="T10" fmla="*/ 374 w 452"/>
                <a:gd name="T11" fmla="*/ 147 h 574"/>
                <a:gd name="T12" fmla="*/ 318 w 452"/>
                <a:gd name="T13" fmla="*/ 126 h 574"/>
                <a:gd name="T14" fmla="*/ 246 w 452"/>
                <a:gd name="T15" fmla="*/ 115 h 574"/>
                <a:gd name="T16" fmla="*/ 199 w 452"/>
                <a:gd name="T17" fmla="*/ 125 h 574"/>
                <a:gd name="T18" fmla="*/ 174 w 452"/>
                <a:gd name="T19" fmla="*/ 148 h 574"/>
                <a:gd name="T20" fmla="*/ 176 w 452"/>
                <a:gd name="T21" fmla="*/ 182 h 574"/>
                <a:gd name="T22" fmla="*/ 207 w 452"/>
                <a:gd name="T23" fmla="*/ 207 h 574"/>
                <a:gd name="T24" fmla="*/ 331 w 452"/>
                <a:gd name="T25" fmla="*/ 249 h 574"/>
                <a:gd name="T26" fmla="*/ 384 w 452"/>
                <a:gd name="T27" fmla="*/ 272 h 574"/>
                <a:gd name="T28" fmla="*/ 425 w 452"/>
                <a:gd name="T29" fmla="*/ 308 h 574"/>
                <a:gd name="T30" fmla="*/ 449 w 452"/>
                <a:gd name="T31" fmla="*/ 363 h 574"/>
                <a:gd name="T32" fmla="*/ 449 w 452"/>
                <a:gd name="T33" fmla="*/ 433 h 574"/>
                <a:gd name="T34" fmla="*/ 425 w 452"/>
                <a:gd name="T35" fmla="*/ 495 h 574"/>
                <a:gd name="T36" fmla="*/ 377 w 452"/>
                <a:gd name="T37" fmla="*/ 538 h 574"/>
                <a:gd name="T38" fmla="*/ 308 w 452"/>
                <a:gd name="T39" fmla="*/ 565 h 574"/>
                <a:gd name="T40" fmla="*/ 216 w 452"/>
                <a:gd name="T41" fmla="*/ 574 h 574"/>
                <a:gd name="T42" fmla="*/ 128 w 452"/>
                <a:gd name="T43" fmla="*/ 566 h 574"/>
                <a:gd name="T44" fmla="*/ 63 w 452"/>
                <a:gd name="T45" fmla="*/ 548 h 574"/>
                <a:gd name="T46" fmla="*/ 18 w 452"/>
                <a:gd name="T47" fmla="*/ 524 h 574"/>
                <a:gd name="T48" fmla="*/ 0 w 452"/>
                <a:gd name="T49" fmla="*/ 485 h 574"/>
                <a:gd name="T50" fmla="*/ 16 w 452"/>
                <a:gd name="T51" fmla="*/ 439 h 574"/>
                <a:gd name="T52" fmla="*/ 50 w 452"/>
                <a:gd name="T53" fmla="*/ 406 h 574"/>
                <a:gd name="T54" fmla="*/ 92 w 452"/>
                <a:gd name="T55" fmla="*/ 428 h 574"/>
                <a:gd name="T56" fmla="*/ 154 w 452"/>
                <a:gd name="T57" fmla="*/ 450 h 574"/>
                <a:gd name="T58" fmla="*/ 221 w 452"/>
                <a:gd name="T59" fmla="*/ 459 h 574"/>
                <a:gd name="T60" fmla="*/ 246 w 452"/>
                <a:gd name="T61" fmla="*/ 457 h 574"/>
                <a:gd name="T62" fmla="*/ 273 w 452"/>
                <a:gd name="T63" fmla="*/ 448 h 574"/>
                <a:gd name="T64" fmla="*/ 294 w 452"/>
                <a:gd name="T65" fmla="*/ 426 h 574"/>
                <a:gd name="T66" fmla="*/ 294 w 452"/>
                <a:gd name="T67" fmla="*/ 392 h 574"/>
                <a:gd name="T68" fmla="*/ 270 w 452"/>
                <a:gd name="T69" fmla="*/ 367 h 574"/>
                <a:gd name="T70" fmla="*/ 232 w 452"/>
                <a:gd name="T71" fmla="*/ 350 h 574"/>
                <a:gd name="T72" fmla="*/ 100 w 452"/>
                <a:gd name="T73" fmla="*/ 304 h 574"/>
                <a:gd name="T74" fmla="*/ 55 w 452"/>
                <a:gd name="T75" fmla="*/ 274 h 574"/>
                <a:gd name="T76" fmla="*/ 25 w 452"/>
                <a:gd name="T77" fmla="*/ 232 h 574"/>
                <a:gd name="T78" fmla="*/ 14 w 452"/>
                <a:gd name="T79" fmla="*/ 173 h 574"/>
                <a:gd name="T80" fmla="*/ 28 w 452"/>
                <a:gd name="T81" fmla="*/ 106 h 574"/>
                <a:gd name="T82" fmla="*/ 64 w 452"/>
                <a:gd name="T83" fmla="*/ 56 h 574"/>
                <a:gd name="T84" fmla="*/ 121 w 452"/>
                <a:gd name="T85" fmla="*/ 21 h 574"/>
                <a:gd name="T86" fmla="*/ 194 w 452"/>
                <a:gd name="T8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2" h="574">
                  <a:moveTo>
                    <a:pt x="235" y="0"/>
                  </a:moveTo>
                  <a:lnTo>
                    <a:pt x="280" y="4"/>
                  </a:lnTo>
                  <a:lnTo>
                    <a:pt x="320" y="10"/>
                  </a:lnTo>
                  <a:lnTo>
                    <a:pt x="354" y="19"/>
                  </a:lnTo>
                  <a:lnTo>
                    <a:pt x="382" y="28"/>
                  </a:lnTo>
                  <a:lnTo>
                    <a:pt x="405" y="38"/>
                  </a:lnTo>
                  <a:lnTo>
                    <a:pt x="422" y="46"/>
                  </a:lnTo>
                  <a:lnTo>
                    <a:pt x="422" y="75"/>
                  </a:lnTo>
                  <a:lnTo>
                    <a:pt x="416" y="100"/>
                  </a:lnTo>
                  <a:lnTo>
                    <a:pt x="405" y="122"/>
                  </a:lnTo>
                  <a:lnTo>
                    <a:pt x="391" y="137"/>
                  </a:lnTo>
                  <a:lnTo>
                    <a:pt x="374" y="147"/>
                  </a:lnTo>
                  <a:lnTo>
                    <a:pt x="349" y="136"/>
                  </a:lnTo>
                  <a:lnTo>
                    <a:pt x="318" y="126"/>
                  </a:lnTo>
                  <a:lnTo>
                    <a:pt x="284" y="119"/>
                  </a:lnTo>
                  <a:lnTo>
                    <a:pt x="246" y="115"/>
                  </a:lnTo>
                  <a:lnTo>
                    <a:pt x="219" y="119"/>
                  </a:lnTo>
                  <a:lnTo>
                    <a:pt x="199" y="125"/>
                  </a:lnTo>
                  <a:lnTo>
                    <a:pt x="183" y="136"/>
                  </a:lnTo>
                  <a:lnTo>
                    <a:pt x="174" y="148"/>
                  </a:lnTo>
                  <a:lnTo>
                    <a:pt x="171" y="165"/>
                  </a:lnTo>
                  <a:lnTo>
                    <a:pt x="176" y="182"/>
                  </a:lnTo>
                  <a:lnTo>
                    <a:pt x="187" y="196"/>
                  </a:lnTo>
                  <a:lnTo>
                    <a:pt x="207" y="207"/>
                  </a:lnTo>
                  <a:lnTo>
                    <a:pt x="235" y="218"/>
                  </a:lnTo>
                  <a:lnTo>
                    <a:pt x="331" y="249"/>
                  </a:lnTo>
                  <a:lnTo>
                    <a:pt x="359" y="260"/>
                  </a:lnTo>
                  <a:lnTo>
                    <a:pt x="384" y="272"/>
                  </a:lnTo>
                  <a:lnTo>
                    <a:pt x="407" y="288"/>
                  </a:lnTo>
                  <a:lnTo>
                    <a:pt x="425" y="308"/>
                  </a:lnTo>
                  <a:lnTo>
                    <a:pt x="439" y="333"/>
                  </a:lnTo>
                  <a:lnTo>
                    <a:pt x="449" y="363"/>
                  </a:lnTo>
                  <a:lnTo>
                    <a:pt x="452" y="395"/>
                  </a:lnTo>
                  <a:lnTo>
                    <a:pt x="449" y="433"/>
                  </a:lnTo>
                  <a:lnTo>
                    <a:pt x="439" y="465"/>
                  </a:lnTo>
                  <a:lnTo>
                    <a:pt x="425" y="495"/>
                  </a:lnTo>
                  <a:lnTo>
                    <a:pt x="404" y="518"/>
                  </a:lnTo>
                  <a:lnTo>
                    <a:pt x="377" y="538"/>
                  </a:lnTo>
                  <a:lnTo>
                    <a:pt x="345" y="554"/>
                  </a:lnTo>
                  <a:lnTo>
                    <a:pt x="308" y="565"/>
                  </a:lnTo>
                  <a:lnTo>
                    <a:pt x="264" y="572"/>
                  </a:lnTo>
                  <a:lnTo>
                    <a:pt x="216" y="574"/>
                  </a:lnTo>
                  <a:lnTo>
                    <a:pt x="170" y="572"/>
                  </a:lnTo>
                  <a:lnTo>
                    <a:pt x="128" y="566"/>
                  </a:lnTo>
                  <a:lnTo>
                    <a:pt x="92" y="558"/>
                  </a:lnTo>
                  <a:lnTo>
                    <a:pt x="63" y="548"/>
                  </a:lnTo>
                  <a:lnTo>
                    <a:pt x="38" y="535"/>
                  </a:lnTo>
                  <a:lnTo>
                    <a:pt x="18" y="524"/>
                  </a:lnTo>
                  <a:lnTo>
                    <a:pt x="4" y="512"/>
                  </a:lnTo>
                  <a:lnTo>
                    <a:pt x="0" y="485"/>
                  </a:lnTo>
                  <a:lnTo>
                    <a:pt x="5" y="461"/>
                  </a:lnTo>
                  <a:lnTo>
                    <a:pt x="16" y="439"/>
                  </a:lnTo>
                  <a:lnTo>
                    <a:pt x="32" y="419"/>
                  </a:lnTo>
                  <a:lnTo>
                    <a:pt x="50" y="406"/>
                  </a:lnTo>
                  <a:lnTo>
                    <a:pt x="67" y="417"/>
                  </a:lnTo>
                  <a:lnTo>
                    <a:pt x="92" y="428"/>
                  </a:lnTo>
                  <a:lnTo>
                    <a:pt x="121" y="440"/>
                  </a:lnTo>
                  <a:lnTo>
                    <a:pt x="154" y="450"/>
                  </a:lnTo>
                  <a:lnTo>
                    <a:pt x="188" y="456"/>
                  </a:lnTo>
                  <a:lnTo>
                    <a:pt x="221" y="459"/>
                  </a:lnTo>
                  <a:lnTo>
                    <a:pt x="233" y="459"/>
                  </a:lnTo>
                  <a:lnTo>
                    <a:pt x="246" y="457"/>
                  </a:lnTo>
                  <a:lnTo>
                    <a:pt x="261" y="454"/>
                  </a:lnTo>
                  <a:lnTo>
                    <a:pt x="273" y="448"/>
                  </a:lnTo>
                  <a:lnTo>
                    <a:pt x="286" y="439"/>
                  </a:lnTo>
                  <a:lnTo>
                    <a:pt x="294" y="426"/>
                  </a:lnTo>
                  <a:lnTo>
                    <a:pt x="297" y="409"/>
                  </a:lnTo>
                  <a:lnTo>
                    <a:pt x="294" y="392"/>
                  </a:lnTo>
                  <a:lnTo>
                    <a:pt x="284" y="378"/>
                  </a:lnTo>
                  <a:lnTo>
                    <a:pt x="270" y="367"/>
                  </a:lnTo>
                  <a:lnTo>
                    <a:pt x="253" y="358"/>
                  </a:lnTo>
                  <a:lnTo>
                    <a:pt x="232" y="350"/>
                  </a:lnTo>
                  <a:lnTo>
                    <a:pt x="128" y="316"/>
                  </a:lnTo>
                  <a:lnTo>
                    <a:pt x="100" y="304"/>
                  </a:lnTo>
                  <a:lnTo>
                    <a:pt x="75" y="291"/>
                  </a:lnTo>
                  <a:lnTo>
                    <a:pt x="55" y="274"/>
                  </a:lnTo>
                  <a:lnTo>
                    <a:pt x="38" y="255"/>
                  </a:lnTo>
                  <a:lnTo>
                    <a:pt x="25" y="232"/>
                  </a:lnTo>
                  <a:lnTo>
                    <a:pt x="18" y="204"/>
                  </a:lnTo>
                  <a:lnTo>
                    <a:pt x="14" y="173"/>
                  </a:lnTo>
                  <a:lnTo>
                    <a:pt x="18" y="137"/>
                  </a:lnTo>
                  <a:lnTo>
                    <a:pt x="28" y="106"/>
                  </a:lnTo>
                  <a:lnTo>
                    <a:pt x="44" y="80"/>
                  </a:lnTo>
                  <a:lnTo>
                    <a:pt x="64" y="56"/>
                  </a:lnTo>
                  <a:lnTo>
                    <a:pt x="90" y="36"/>
                  </a:lnTo>
                  <a:lnTo>
                    <a:pt x="121" y="21"/>
                  </a:lnTo>
                  <a:lnTo>
                    <a:pt x="156" y="10"/>
                  </a:lnTo>
                  <a:lnTo>
                    <a:pt x="194" y="4"/>
                  </a:lnTo>
                  <a:lnTo>
                    <a:pt x="235" y="0"/>
                  </a:lnTo>
                  <a:close/>
                </a:path>
              </a:pathLst>
            </a:custGeom>
            <a:solidFill>
              <a:schemeClr val="bg2">
                <a:lumMod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 name="Freeform 9"/>
            <p:cNvSpPr>
              <a:spLocks noEditPoints="1"/>
            </p:cNvSpPr>
            <p:nvPr/>
          </p:nvSpPr>
          <p:spPr bwMode="auto">
            <a:xfrm>
              <a:off x="9605897" y="2953385"/>
              <a:ext cx="800100" cy="911225"/>
            </a:xfrm>
            <a:custGeom>
              <a:avLst/>
              <a:gdLst>
                <a:gd name="T0" fmla="*/ 229 w 504"/>
                <a:gd name="T1" fmla="*/ 119 h 574"/>
                <a:gd name="T2" fmla="*/ 189 w 504"/>
                <a:gd name="T3" fmla="*/ 142 h 574"/>
                <a:gd name="T4" fmla="*/ 164 w 504"/>
                <a:gd name="T5" fmla="*/ 184 h 574"/>
                <a:gd name="T6" fmla="*/ 156 w 504"/>
                <a:gd name="T7" fmla="*/ 246 h 574"/>
                <a:gd name="T8" fmla="*/ 344 w 504"/>
                <a:gd name="T9" fmla="*/ 215 h 574"/>
                <a:gd name="T10" fmla="*/ 331 w 504"/>
                <a:gd name="T11" fmla="*/ 164 h 574"/>
                <a:gd name="T12" fmla="*/ 304 w 504"/>
                <a:gd name="T13" fmla="*/ 128 h 574"/>
                <a:gd name="T14" fmla="*/ 255 w 504"/>
                <a:gd name="T15" fmla="*/ 115 h 574"/>
                <a:gd name="T16" fmla="*/ 313 w 504"/>
                <a:gd name="T17" fmla="*/ 4 h 574"/>
                <a:gd name="T18" fmla="*/ 387 w 504"/>
                <a:gd name="T19" fmla="*/ 27 h 574"/>
                <a:gd name="T20" fmla="*/ 445 w 504"/>
                <a:gd name="T21" fmla="*/ 70 h 574"/>
                <a:gd name="T22" fmla="*/ 482 w 504"/>
                <a:gd name="T23" fmla="*/ 134 h 574"/>
                <a:gd name="T24" fmla="*/ 501 w 504"/>
                <a:gd name="T25" fmla="*/ 220 h 574"/>
                <a:gd name="T26" fmla="*/ 504 w 504"/>
                <a:gd name="T27" fmla="*/ 335 h 574"/>
                <a:gd name="T28" fmla="*/ 159 w 504"/>
                <a:gd name="T29" fmla="*/ 364 h 574"/>
                <a:gd name="T30" fmla="*/ 183 w 504"/>
                <a:gd name="T31" fmla="*/ 414 h 574"/>
                <a:gd name="T32" fmla="*/ 223 w 504"/>
                <a:gd name="T33" fmla="*/ 447 h 574"/>
                <a:gd name="T34" fmla="*/ 279 w 504"/>
                <a:gd name="T35" fmla="*/ 459 h 574"/>
                <a:gd name="T36" fmla="*/ 338 w 504"/>
                <a:gd name="T37" fmla="*/ 451 h 574"/>
                <a:gd name="T38" fmla="*/ 387 w 504"/>
                <a:gd name="T39" fmla="*/ 436 h 574"/>
                <a:gd name="T40" fmla="*/ 421 w 504"/>
                <a:gd name="T41" fmla="*/ 420 h 574"/>
                <a:gd name="T42" fmla="*/ 434 w 504"/>
                <a:gd name="T43" fmla="*/ 412 h 574"/>
                <a:gd name="T44" fmla="*/ 462 w 504"/>
                <a:gd name="T45" fmla="*/ 439 h 574"/>
                <a:gd name="T46" fmla="*/ 476 w 504"/>
                <a:gd name="T47" fmla="*/ 478 h 574"/>
                <a:gd name="T48" fmla="*/ 468 w 504"/>
                <a:gd name="T49" fmla="*/ 518 h 574"/>
                <a:gd name="T50" fmla="*/ 456 w 504"/>
                <a:gd name="T51" fmla="*/ 527 h 574"/>
                <a:gd name="T52" fmla="*/ 417 w 504"/>
                <a:gd name="T53" fmla="*/ 546 h 574"/>
                <a:gd name="T54" fmla="*/ 356 w 504"/>
                <a:gd name="T55" fmla="*/ 565 h 574"/>
                <a:gd name="T56" fmla="*/ 271 w 504"/>
                <a:gd name="T57" fmla="*/ 574 h 574"/>
                <a:gd name="T58" fmla="*/ 178 w 504"/>
                <a:gd name="T59" fmla="*/ 562 h 574"/>
                <a:gd name="T60" fmla="*/ 102 w 504"/>
                <a:gd name="T61" fmla="*/ 527 h 574"/>
                <a:gd name="T62" fmla="*/ 46 w 504"/>
                <a:gd name="T63" fmla="*/ 470 h 574"/>
                <a:gd name="T64" fmla="*/ 10 w 504"/>
                <a:gd name="T65" fmla="*/ 391 h 574"/>
                <a:gd name="T66" fmla="*/ 0 w 504"/>
                <a:gd name="T67" fmla="*/ 290 h 574"/>
                <a:gd name="T68" fmla="*/ 10 w 504"/>
                <a:gd name="T69" fmla="*/ 193 h 574"/>
                <a:gd name="T70" fmla="*/ 41 w 504"/>
                <a:gd name="T71" fmla="*/ 117 h 574"/>
                <a:gd name="T72" fmla="*/ 90 w 504"/>
                <a:gd name="T73" fmla="*/ 60 h 574"/>
                <a:gd name="T74" fmla="*/ 152 w 504"/>
                <a:gd name="T75" fmla="*/ 22 h 574"/>
                <a:gd name="T76" fmla="*/ 228 w 504"/>
                <a:gd name="T7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4" h="574">
                  <a:moveTo>
                    <a:pt x="255" y="115"/>
                  </a:moveTo>
                  <a:lnTo>
                    <a:pt x="229" y="119"/>
                  </a:lnTo>
                  <a:lnTo>
                    <a:pt x="207" y="128"/>
                  </a:lnTo>
                  <a:lnTo>
                    <a:pt x="189" y="142"/>
                  </a:lnTo>
                  <a:lnTo>
                    <a:pt x="175" y="161"/>
                  </a:lnTo>
                  <a:lnTo>
                    <a:pt x="164" y="184"/>
                  </a:lnTo>
                  <a:lnTo>
                    <a:pt x="158" y="213"/>
                  </a:lnTo>
                  <a:lnTo>
                    <a:pt x="156" y="246"/>
                  </a:lnTo>
                  <a:lnTo>
                    <a:pt x="345" y="246"/>
                  </a:lnTo>
                  <a:lnTo>
                    <a:pt x="344" y="215"/>
                  </a:lnTo>
                  <a:lnTo>
                    <a:pt x="339" y="187"/>
                  </a:lnTo>
                  <a:lnTo>
                    <a:pt x="331" y="164"/>
                  </a:lnTo>
                  <a:lnTo>
                    <a:pt x="319" y="143"/>
                  </a:lnTo>
                  <a:lnTo>
                    <a:pt x="304" y="128"/>
                  </a:lnTo>
                  <a:lnTo>
                    <a:pt x="282" y="119"/>
                  </a:lnTo>
                  <a:lnTo>
                    <a:pt x="255" y="115"/>
                  </a:lnTo>
                  <a:close/>
                  <a:moveTo>
                    <a:pt x="268" y="0"/>
                  </a:moveTo>
                  <a:lnTo>
                    <a:pt x="313" y="4"/>
                  </a:lnTo>
                  <a:lnTo>
                    <a:pt x="353" y="13"/>
                  </a:lnTo>
                  <a:lnTo>
                    <a:pt x="387" y="27"/>
                  </a:lnTo>
                  <a:lnTo>
                    <a:pt x="418" y="46"/>
                  </a:lnTo>
                  <a:lnTo>
                    <a:pt x="445" y="70"/>
                  </a:lnTo>
                  <a:lnTo>
                    <a:pt x="465" y="100"/>
                  </a:lnTo>
                  <a:lnTo>
                    <a:pt x="482" y="134"/>
                  </a:lnTo>
                  <a:lnTo>
                    <a:pt x="493" y="175"/>
                  </a:lnTo>
                  <a:lnTo>
                    <a:pt x="501" y="220"/>
                  </a:lnTo>
                  <a:lnTo>
                    <a:pt x="504" y="268"/>
                  </a:lnTo>
                  <a:lnTo>
                    <a:pt x="504" y="335"/>
                  </a:lnTo>
                  <a:lnTo>
                    <a:pt x="156" y="335"/>
                  </a:lnTo>
                  <a:lnTo>
                    <a:pt x="159" y="364"/>
                  </a:lnTo>
                  <a:lnTo>
                    <a:pt x="169" y="391"/>
                  </a:lnTo>
                  <a:lnTo>
                    <a:pt x="183" y="414"/>
                  </a:lnTo>
                  <a:lnTo>
                    <a:pt x="200" y="433"/>
                  </a:lnTo>
                  <a:lnTo>
                    <a:pt x="223" y="447"/>
                  </a:lnTo>
                  <a:lnTo>
                    <a:pt x="249" y="456"/>
                  </a:lnTo>
                  <a:lnTo>
                    <a:pt x="279" y="459"/>
                  </a:lnTo>
                  <a:lnTo>
                    <a:pt x="310" y="457"/>
                  </a:lnTo>
                  <a:lnTo>
                    <a:pt x="338" y="451"/>
                  </a:lnTo>
                  <a:lnTo>
                    <a:pt x="364" y="445"/>
                  </a:lnTo>
                  <a:lnTo>
                    <a:pt x="387" y="436"/>
                  </a:lnTo>
                  <a:lnTo>
                    <a:pt x="407" y="426"/>
                  </a:lnTo>
                  <a:lnTo>
                    <a:pt x="421" y="420"/>
                  </a:lnTo>
                  <a:lnTo>
                    <a:pt x="431" y="414"/>
                  </a:lnTo>
                  <a:lnTo>
                    <a:pt x="434" y="412"/>
                  </a:lnTo>
                  <a:lnTo>
                    <a:pt x="449" y="423"/>
                  </a:lnTo>
                  <a:lnTo>
                    <a:pt x="462" y="439"/>
                  </a:lnTo>
                  <a:lnTo>
                    <a:pt x="471" y="457"/>
                  </a:lnTo>
                  <a:lnTo>
                    <a:pt x="476" y="478"/>
                  </a:lnTo>
                  <a:lnTo>
                    <a:pt x="474" y="498"/>
                  </a:lnTo>
                  <a:lnTo>
                    <a:pt x="468" y="518"/>
                  </a:lnTo>
                  <a:lnTo>
                    <a:pt x="465" y="521"/>
                  </a:lnTo>
                  <a:lnTo>
                    <a:pt x="456" y="527"/>
                  </a:lnTo>
                  <a:lnTo>
                    <a:pt x="438" y="535"/>
                  </a:lnTo>
                  <a:lnTo>
                    <a:pt x="417" y="546"/>
                  </a:lnTo>
                  <a:lnTo>
                    <a:pt x="389" y="557"/>
                  </a:lnTo>
                  <a:lnTo>
                    <a:pt x="356" y="565"/>
                  </a:lnTo>
                  <a:lnTo>
                    <a:pt x="316" y="571"/>
                  </a:lnTo>
                  <a:lnTo>
                    <a:pt x="271" y="574"/>
                  </a:lnTo>
                  <a:lnTo>
                    <a:pt x="223" y="571"/>
                  </a:lnTo>
                  <a:lnTo>
                    <a:pt x="178" y="562"/>
                  </a:lnTo>
                  <a:lnTo>
                    <a:pt x="138" y="548"/>
                  </a:lnTo>
                  <a:lnTo>
                    <a:pt x="102" y="527"/>
                  </a:lnTo>
                  <a:lnTo>
                    <a:pt x="72" y="501"/>
                  </a:lnTo>
                  <a:lnTo>
                    <a:pt x="46" y="470"/>
                  </a:lnTo>
                  <a:lnTo>
                    <a:pt x="26" y="433"/>
                  </a:lnTo>
                  <a:lnTo>
                    <a:pt x="10" y="391"/>
                  </a:lnTo>
                  <a:lnTo>
                    <a:pt x="3" y="342"/>
                  </a:lnTo>
                  <a:lnTo>
                    <a:pt x="0" y="290"/>
                  </a:lnTo>
                  <a:lnTo>
                    <a:pt x="1" y="240"/>
                  </a:lnTo>
                  <a:lnTo>
                    <a:pt x="10" y="193"/>
                  </a:lnTo>
                  <a:lnTo>
                    <a:pt x="23" y="153"/>
                  </a:lnTo>
                  <a:lnTo>
                    <a:pt x="41" y="117"/>
                  </a:lnTo>
                  <a:lnTo>
                    <a:pt x="63" y="86"/>
                  </a:lnTo>
                  <a:lnTo>
                    <a:pt x="90" y="60"/>
                  </a:lnTo>
                  <a:lnTo>
                    <a:pt x="119" y="39"/>
                  </a:lnTo>
                  <a:lnTo>
                    <a:pt x="152" y="22"/>
                  </a:lnTo>
                  <a:lnTo>
                    <a:pt x="189" y="10"/>
                  </a:lnTo>
                  <a:lnTo>
                    <a:pt x="228" y="4"/>
                  </a:lnTo>
                  <a:lnTo>
                    <a:pt x="268" y="0"/>
                  </a:lnTo>
                  <a:close/>
                </a:path>
              </a:pathLst>
            </a:custGeom>
            <a:solidFill>
              <a:schemeClr val="bg2">
                <a:lumMod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 name="Freeform 10"/>
            <p:cNvSpPr>
              <a:spLocks noEditPoints="1"/>
            </p:cNvSpPr>
            <p:nvPr/>
          </p:nvSpPr>
          <p:spPr bwMode="auto">
            <a:xfrm>
              <a:off x="10380597" y="2853373"/>
              <a:ext cx="233363" cy="233363"/>
            </a:xfrm>
            <a:custGeom>
              <a:avLst/>
              <a:gdLst>
                <a:gd name="T0" fmla="*/ 68 w 147"/>
                <a:gd name="T1" fmla="*/ 45 h 147"/>
                <a:gd name="T2" fmla="*/ 62 w 147"/>
                <a:gd name="T3" fmla="*/ 45 h 147"/>
                <a:gd name="T4" fmla="*/ 62 w 147"/>
                <a:gd name="T5" fmla="*/ 70 h 147"/>
                <a:gd name="T6" fmla="*/ 85 w 147"/>
                <a:gd name="T7" fmla="*/ 67 h 147"/>
                <a:gd name="T8" fmla="*/ 87 w 147"/>
                <a:gd name="T9" fmla="*/ 53 h 147"/>
                <a:gd name="T10" fmla="*/ 82 w 147"/>
                <a:gd name="T11" fmla="*/ 46 h 147"/>
                <a:gd name="T12" fmla="*/ 73 w 147"/>
                <a:gd name="T13" fmla="*/ 43 h 147"/>
                <a:gd name="T14" fmla="*/ 85 w 147"/>
                <a:gd name="T15" fmla="*/ 34 h 147"/>
                <a:gd name="T16" fmla="*/ 101 w 147"/>
                <a:gd name="T17" fmla="*/ 46 h 147"/>
                <a:gd name="T18" fmla="*/ 101 w 147"/>
                <a:gd name="T19" fmla="*/ 63 h 147"/>
                <a:gd name="T20" fmla="*/ 96 w 147"/>
                <a:gd name="T21" fmla="*/ 74 h 147"/>
                <a:gd name="T22" fmla="*/ 84 w 147"/>
                <a:gd name="T23" fmla="*/ 81 h 147"/>
                <a:gd name="T24" fmla="*/ 104 w 147"/>
                <a:gd name="T25" fmla="*/ 112 h 147"/>
                <a:gd name="T26" fmla="*/ 98 w 147"/>
                <a:gd name="T27" fmla="*/ 113 h 147"/>
                <a:gd name="T28" fmla="*/ 92 w 147"/>
                <a:gd name="T29" fmla="*/ 112 h 147"/>
                <a:gd name="T30" fmla="*/ 70 w 147"/>
                <a:gd name="T31" fmla="*/ 84 h 147"/>
                <a:gd name="T32" fmla="*/ 65 w 147"/>
                <a:gd name="T33" fmla="*/ 82 h 147"/>
                <a:gd name="T34" fmla="*/ 62 w 147"/>
                <a:gd name="T35" fmla="*/ 110 h 147"/>
                <a:gd name="T36" fmla="*/ 59 w 147"/>
                <a:gd name="T37" fmla="*/ 112 h 147"/>
                <a:gd name="T38" fmla="*/ 54 w 147"/>
                <a:gd name="T39" fmla="*/ 113 h 147"/>
                <a:gd name="T40" fmla="*/ 50 w 147"/>
                <a:gd name="T41" fmla="*/ 112 h 147"/>
                <a:gd name="T42" fmla="*/ 47 w 147"/>
                <a:gd name="T43" fmla="*/ 110 h 147"/>
                <a:gd name="T44" fmla="*/ 48 w 147"/>
                <a:gd name="T45" fmla="*/ 35 h 147"/>
                <a:gd name="T46" fmla="*/ 54 w 147"/>
                <a:gd name="T47" fmla="*/ 34 h 147"/>
                <a:gd name="T48" fmla="*/ 65 w 147"/>
                <a:gd name="T49" fmla="*/ 32 h 147"/>
                <a:gd name="T50" fmla="*/ 73 w 147"/>
                <a:gd name="T51" fmla="*/ 12 h 147"/>
                <a:gd name="T52" fmla="*/ 37 w 147"/>
                <a:gd name="T53" fmla="*/ 25 h 147"/>
                <a:gd name="T54" fmla="*/ 16 w 147"/>
                <a:gd name="T55" fmla="*/ 54 h 147"/>
                <a:gd name="T56" fmla="*/ 16 w 147"/>
                <a:gd name="T57" fmla="*/ 93 h 147"/>
                <a:gd name="T58" fmla="*/ 37 w 147"/>
                <a:gd name="T59" fmla="*/ 123 h 147"/>
                <a:gd name="T60" fmla="*/ 73 w 147"/>
                <a:gd name="T61" fmla="*/ 133 h 147"/>
                <a:gd name="T62" fmla="*/ 109 w 147"/>
                <a:gd name="T63" fmla="*/ 123 h 147"/>
                <a:gd name="T64" fmla="*/ 130 w 147"/>
                <a:gd name="T65" fmla="*/ 93 h 147"/>
                <a:gd name="T66" fmla="*/ 130 w 147"/>
                <a:gd name="T67" fmla="*/ 54 h 147"/>
                <a:gd name="T68" fmla="*/ 109 w 147"/>
                <a:gd name="T69" fmla="*/ 25 h 147"/>
                <a:gd name="T70" fmla="*/ 73 w 147"/>
                <a:gd name="T71" fmla="*/ 12 h 147"/>
                <a:gd name="T72" fmla="*/ 96 w 147"/>
                <a:gd name="T73" fmla="*/ 3 h 147"/>
                <a:gd name="T74" fmla="*/ 133 w 147"/>
                <a:gd name="T75" fmla="*/ 29 h 147"/>
                <a:gd name="T76" fmla="*/ 147 w 147"/>
                <a:gd name="T77" fmla="*/ 73 h 147"/>
                <a:gd name="T78" fmla="*/ 133 w 147"/>
                <a:gd name="T79" fmla="*/ 118 h 147"/>
                <a:gd name="T80" fmla="*/ 96 w 147"/>
                <a:gd name="T81" fmla="*/ 144 h 147"/>
                <a:gd name="T82" fmla="*/ 50 w 147"/>
                <a:gd name="T83" fmla="*/ 144 h 147"/>
                <a:gd name="T84" fmla="*/ 14 w 147"/>
                <a:gd name="T85" fmla="*/ 118 h 147"/>
                <a:gd name="T86" fmla="*/ 0 w 147"/>
                <a:gd name="T87" fmla="*/ 73 h 147"/>
                <a:gd name="T88" fmla="*/ 14 w 147"/>
                <a:gd name="T89" fmla="*/ 29 h 147"/>
                <a:gd name="T90" fmla="*/ 50 w 147"/>
                <a:gd name="T91" fmla="*/ 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 h="147">
                  <a:moveTo>
                    <a:pt x="73" y="43"/>
                  </a:moveTo>
                  <a:lnTo>
                    <a:pt x="68" y="45"/>
                  </a:lnTo>
                  <a:lnTo>
                    <a:pt x="65" y="45"/>
                  </a:lnTo>
                  <a:lnTo>
                    <a:pt x="62" y="45"/>
                  </a:lnTo>
                  <a:lnTo>
                    <a:pt x="62" y="45"/>
                  </a:lnTo>
                  <a:lnTo>
                    <a:pt x="62" y="70"/>
                  </a:lnTo>
                  <a:lnTo>
                    <a:pt x="78" y="70"/>
                  </a:lnTo>
                  <a:lnTo>
                    <a:pt x="85" y="67"/>
                  </a:lnTo>
                  <a:lnTo>
                    <a:pt x="87" y="57"/>
                  </a:lnTo>
                  <a:lnTo>
                    <a:pt x="87" y="53"/>
                  </a:lnTo>
                  <a:lnTo>
                    <a:pt x="85" y="48"/>
                  </a:lnTo>
                  <a:lnTo>
                    <a:pt x="82" y="46"/>
                  </a:lnTo>
                  <a:lnTo>
                    <a:pt x="78" y="45"/>
                  </a:lnTo>
                  <a:lnTo>
                    <a:pt x="73" y="43"/>
                  </a:lnTo>
                  <a:close/>
                  <a:moveTo>
                    <a:pt x="71" y="32"/>
                  </a:moveTo>
                  <a:lnTo>
                    <a:pt x="85" y="34"/>
                  </a:lnTo>
                  <a:lnTo>
                    <a:pt x="95" y="39"/>
                  </a:lnTo>
                  <a:lnTo>
                    <a:pt x="101" y="46"/>
                  </a:lnTo>
                  <a:lnTo>
                    <a:pt x="102" y="57"/>
                  </a:lnTo>
                  <a:lnTo>
                    <a:pt x="101" y="63"/>
                  </a:lnTo>
                  <a:lnTo>
                    <a:pt x="99" y="70"/>
                  </a:lnTo>
                  <a:lnTo>
                    <a:pt x="96" y="74"/>
                  </a:lnTo>
                  <a:lnTo>
                    <a:pt x="90" y="77"/>
                  </a:lnTo>
                  <a:lnTo>
                    <a:pt x="84" y="81"/>
                  </a:lnTo>
                  <a:lnTo>
                    <a:pt x="107" y="112"/>
                  </a:lnTo>
                  <a:lnTo>
                    <a:pt x="104" y="112"/>
                  </a:lnTo>
                  <a:lnTo>
                    <a:pt x="101" y="113"/>
                  </a:lnTo>
                  <a:lnTo>
                    <a:pt x="98" y="113"/>
                  </a:lnTo>
                  <a:lnTo>
                    <a:pt x="95" y="113"/>
                  </a:lnTo>
                  <a:lnTo>
                    <a:pt x="92" y="112"/>
                  </a:lnTo>
                  <a:lnTo>
                    <a:pt x="71" y="85"/>
                  </a:lnTo>
                  <a:lnTo>
                    <a:pt x="70" y="84"/>
                  </a:lnTo>
                  <a:lnTo>
                    <a:pt x="68" y="82"/>
                  </a:lnTo>
                  <a:lnTo>
                    <a:pt x="65" y="82"/>
                  </a:lnTo>
                  <a:lnTo>
                    <a:pt x="62" y="82"/>
                  </a:lnTo>
                  <a:lnTo>
                    <a:pt x="62" y="110"/>
                  </a:lnTo>
                  <a:lnTo>
                    <a:pt x="61" y="112"/>
                  </a:lnTo>
                  <a:lnTo>
                    <a:pt x="59" y="112"/>
                  </a:lnTo>
                  <a:lnTo>
                    <a:pt x="57" y="112"/>
                  </a:lnTo>
                  <a:lnTo>
                    <a:pt x="54" y="113"/>
                  </a:lnTo>
                  <a:lnTo>
                    <a:pt x="51" y="112"/>
                  </a:lnTo>
                  <a:lnTo>
                    <a:pt x="50" y="112"/>
                  </a:lnTo>
                  <a:lnTo>
                    <a:pt x="47" y="112"/>
                  </a:lnTo>
                  <a:lnTo>
                    <a:pt x="47" y="110"/>
                  </a:lnTo>
                  <a:lnTo>
                    <a:pt x="47" y="35"/>
                  </a:lnTo>
                  <a:lnTo>
                    <a:pt x="48" y="35"/>
                  </a:lnTo>
                  <a:lnTo>
                    <a:pt x="50" y="35"/>
                  </a:lnTo>
                  <a:lnTo>
                    <a:pt x="54" y="34"/>
                  </a:lnTo>
                  <a:lnTo>
                    <a:pt x="59" y="32"/>
                  </a:lnTo>
                  <a:lnTo>
                    <a:pt x="65" y="32"/>
                  </a:lnTo>
                  <a:lnTo>
                    <a:pt x="71" y="32"/>
                  </a:lnTo>
                  <a:close/>
                  <a:moveTo>
                    <a:pt x="73" y="12"/>
                  </a:moveTo>
                  <a:lnTo>
                    <a:pt x="54" y="15"/>
                  </a:lnTo>
                  <a:lnTo>
                    <a:pt x="37" y="25"/>
                  </a:lnTo>
                  <a:lnTo>
                    <a:pt x="25" y="37"/>
                  </a:lnTo>
                  <a:lnTo>
                    <a:pt x="16" y="54"/>
                  </a:lnTo>
                  <a:lnTo>
                    <a:pt x="13" y="73"/>
                  </a:lnTo>
                  <a:lnTo>
                    <a:pt x="16" y="93"/>
                  </a:lnTo>
                  <a:lnTo>
                    <a:pt x="25" y="109"/>
                  </a:lnTo>
                  <a:lnTo>
                    <a:pt x="37" y="123"/>
                  </a:lnTo>
                  <a:lnTo>
                    <a:pt x="54" y="130"/>
                  </a:lnTo>
                  <a:lnTo>
                    <a:pt x="73" y="133"/>
                  </a:lnTo>
                  <a:lnTo>
                    <a:pt x="93" y="130"/>
                  </a:lnTo>
                  <a:lnTo>
                    <a:pt x="109" y="123"/>
                  </a:lnTo>
                  <a:lnTo>
                    <a:pt x="123" y="109"/>
                  </a:lnTo>
                  <a:lnTo>
                    <a:pt x="130" y="93"/>
                  </a:lnTo>
                  <a:lnTo>
                    <a:pt x="133" y="73"/>
                  </a:lnTo>
                  <a:lnTo>
                    <a:pt x="130" y="54"/>
                  </a:lnTo>
                  <a:lnTo>
                    <a:pt x="123" y="37"/>
                  </a:lnTo>
                  <a:lnTo>
                    <a:pt x="109" y="25"/>
                  </a:lnTo>
                  <a:lnTo>
                    <a:pt x="93" y="15"/>
                  </a:lnTo>
                  <a:lnTo>
                    <a:pt x="73" y="12"/>
                  </a:lnTo>
                  <a:close/>
                  <a:moveTo>
                    <a:pt x="73" y="0"/>
                  </a:moveTo>
                  <a:lnTo>
                    <a:pt x="96" y="3"/>
                  </a:lnTo>
                  <a:lnTo>
                    <a:pt x="116" y="14"/>
                  </a:lnTo>
                  <a:lnTo>
                    <a:pt x="133" y="29"/>
                  </a:lnTo>
                  <a:lnTo>
                    <a:pt x="144" y="49"/>
                  </a:lnTo>
                  <a:lnTo>
                    <a:pt x="147" y="73"/>
                  </a:lnTo>
                  <a:lnTo>
                    <a:pt x="144" y="96"/>
                  </a:lnTo>
                  <a:lnTo>
                    <a:pt x="133" y="118"/>
                  </a:lnTo>
                  <a:lnTo>
                    <a:pt x="116" y="133"/>
                  </a:lnTo>
                  <a:lnTo>
                    <a:pt x="96" y="144"/>
                  </a:lnTo>
                  <a:lnTo>
                    <a:pt x="73" y="147"/>
                  </a:lnTo>
                  <a:lnTo>
                    <a:pt x="50" y="144"/>
                  </a:lnTo>
                  <a:lnTo>
                    <a:pt x="30" y="133"/>
                  </a:lnTo>
                  <a:lnTo>
                    <a:pt x="14" y="118"/>
                  </a:lnTo>
                  <a:lnTo>
                    <a:pt x="3" y="96"/>
                  </a:lnTo>
                  <a:lnTo>
                    <a:pt x="0" y="73"/>
                  </a:lnTo>
                  <a:lnTo>
                    <a:pt x="3" y="49"/>
                  </a:lnTo>
                  <a:lnTo>
                    <a:pt x="14" y="29"/>
                  </a:lnTo>
                  <a:lnTo>
                    <a:pt x="30" y="14"/>
                  </a:lnTo>
                  <a:lnTo>
                    <a:pt x="50" y="3"/>
                  </a:lnTo>
                  <a:lnTo>
                    <a:pt x="73" y="0"/>
                  </a:lnTo>
                  <a:close/>
                </a:path>
              </a:pathLst>
            </a:custGeom>
            <a:solidFill>
              <a:schemeClr val="bg2">
                <a:lumMod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 name="Freeform 11"/>
            <p:cNvSpPr>
              <a:spLocks/>
            </p:cNvSpPr>
            <p:nvPr/>
          </p:nvSpPr>
          <p:spPr bwMode="auto">
            <a:xfrm>
              <a:off x="6054659" y="2577148"/>
              <a:ext cx="777875" cy="1287463"/>
            </a:xfrm>
            <a:custGeom>
              <a:avLst/>
              <a:gdLst>
                <a:gd name="T0" fmla="*/ 106 w 490"/>
                <a:gd name="T1" fmla="*/ 1 h 811"/>
                <a:gd name="T2" fmla="*/ 141 w 490"/>
                <a:gd name="T3" fmla="*/ 9 h 811"/>
                <a:gd name="T4" fmla="*/ 154 w 490"/>
                <a:gd name="T5" fmla="*/ 15 h 811"/>
                <a:gd name="T6" fmla="*/ 171 w 490"/>
                <a:gd name="T7" fmla="*/ 284 h 811"/>
                <a:gd name="T8" fmla="*/ 213 w 490"/>
                <a:gd name="T9" fmla="*/ 258 h 811"/>
                <a:gd name="T10" fmla="*/ 268 w 490"/>
                <a:gd name="T11" fmla="*/ 241 h 811"/>
                <a:gd name="T12" fmla="*/ 343 w 490"/>
                <a:gd name="T13" fmla="*/ 241 h 811"/>
                <a:gd name="T14" fmla="*/ 405 w 490"/>
                <a:gd name="T15" fmla="*/ 258 h 811"/>
                <a:gd name="T16" fmla="*/ 451 w 490"/>
                <a:gd name="T17" fmla="*/ 293 h 811"/>
                <a:gd name="T18" fmla="*/ 481 w 490"/>
                <a:gd name="T19" fmla="*/ 349 h 811"/>
                <a:gd name="T20" fmla="*/ 490 w 490"/>
                <a:gd name="T21" fmla="*/ 426 h 811"/>
                <a:gd name="T22" fmla="*/ 490 w 490"/>
                <a:gd name="T23" fmla="*/ 688 h 811"/>
                <a:gd name="T24" fmla="*/ 475 w 490"/>
                <a:gd name="T25" fmla="*/ 806 h 811"/>
                <a:gd name="T26" fmla="*/ 431 w 490"/>
                <a:gd name="T27" fmla="*/ 811 h 811"/>
                <a:gd name="T28" fmla="*/ 380 w 490"/>
                <a:gd name="T29" fmla="*/ 802 h 811"/>
                <a:gd name="T30" fmla="*/ 349 w 490"/>
                <a:gd name="T31" fmla="*/ 783 h 811"/>
                <a:gd name="T32" fmla="*/ 337 w 490"/>
                <a:gd name="T33" fmla="*/ 769 h 811"/>
                <a:gd name="T34" fmla="*/ 335 w 490"/>
                <a:gd name="T35" fmla="*/ 447 h 811"/>
                <a:gd name="T36" fmla="*/ 326 w 490"/>
                <a:gd name="T37" fmla="*/ 396 h 811"/>
                <a:gd name="T38" fmla="*/ 301 w 490"/>
                <a:gd name="T39" fmla="*/ 363 h 811"/>
                <a:gd name="T40" fmla="*/ 256 w 490"/>
                <a:gd name="T41" fmla="*/ 352 h 811"/>
                <a:gd name="T42" fmla="*/ 205 w 490"/>
                <a:gd name="T43" fmla="*/ 363 h 811"/>
                <a:gd name="T44" fmla="*/ 172 w 490"/>
                <a:gd name="T45" fmla="*/ 387 h 811"/>
                <a:gd name="T46" fmla="*/ 157 w 490"/>
                <a:gd name="T47" fmla="*/ 404 h 811"/>
                <a:gd name="T48" fmla="*/ 154 w 490"/>
                <a:gd name="T49" fmla="*/ 789 h 811"/>
                <a:gd name="T50" fmla="*/ 130 w 490"/>
                <a:gd name="T51" fmla="*/ 797 h 811"/>
                <a:gd name="T52" fmla="*/ 79 w 490"/>
                <a:gd name="T53" fmla="*/ 803 h 811"/>
                <a:gd name="T54" fmla="*/ 27 w 490"/>
                <a:gd name="T55" fmla="*/ 797 h 811"/>
                <a:gd name="T56" fmla="*/ 3 w 490"/>
                <a:gd name="T57" fmla="*/ 789 h 811"/>
                <a:gd name="T58" fmla="*/ 0 w 490"/>
                <a:gd name="T59" fmla="*/ 15 h 811"/>
                <a:gd name="T60" fmla="*/ 11 w 490"/>
                <a:gd name="T61" fmla="*/ 9 h 811"/>
                <a:gd name="T62" fmla="*/ 48 w 490"/>
                <a:gd name="T63" fmla="*/ 1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0" h="811">
                  <a:moveTo>
                    <a:pt x="76" y="0"/>
                  </a:moveTo>
                  <a:lnTo>
                    <a:pt x="106" y="1"/>
                  </a:lnTo>
                  <a:lnTo>
                    <a:pt x="127" y="4"/>
                  </a:lnTo>
                  <a:lnTo>
                    <a:pt x="141" y="9"/>
                  </a:lnTo>
                  <a:lnTo>
                    <a:pt x="151" y="14"/>
                  </a:lnTo>
                  <a:lnTo>
                    <a:pt x="154" y="15"/>
                  </a:lnTo>
                  <a:lnTo>
                    <a:pt x="154" y="298"/>
                  </a:lnTo>
                  <a:lnTo>
                    <a:pt x="171" y="284"/>
                  </a:lnTo>
                  <a:lnTo>
                    <a:pt x="189" y="269"/>
                  </a:lnTo>
                  <a:lnTo>
                    <a:pt x="213" y="258"/>
                  </a:lnTo>
                  <a:lnTo>
                    <a:pt x="239" y="247"/>
                  </a:lnTo>
                  <a:lnTo>
                    <a:pt x="268" y="241"/>
                  </a:lnTo>
                  <a:lnTo>
                    <a:pt x="306" y="237"/>
                  </a:lnTo>
                  <a:lnTo>
                    <a:pt x="343" y="241"/>
                  </a:lnTo>
                  <a:lnTo>
                    <a:pt x="375" y="247"/>
                  </a:lnTo>
                  <a:lnTo>
                    <a:pt x="405" y="258"/>
                  </a:lnTo>
                  <a:lnTo>
                    <a:pt x="430" y="273"/>
                  </a:lnTo>
                  <a:lnTo>
                    <a:pt x="451" y="293"/>
                  </a:lnTo>
                  <a:lnTo>
                    <a:pt x="469" y="318"/>
                  </a:lnTo>
                  <a:lnTo>
                    <a:pt x="481" y="349"/>
                  </a:lnTo>
                  <a:lnTo>
                    <a:pt x="489" y="385"/>
                  </a:lnTo>
                  <a:lnTo>
                    <a:pt x="490" y="426"/>
                  </a:lnTo>
                  <a:lnTo>
                    <a:pt x="490" y="685"/>
                  </a:lnTo>
                  <a:lnTo>
                    <a:pt x="490" y="688"/>
                  </a:lnTo>
                  <a:lnTo>
                    <a:pt x="490" y="800"/>
                  </a:lnTo>
                  <a:lnTo>
                    <a:pt x="475" y="806"/>
                  </a:lnTo>
                  <a:lnTo>
                    <a:pt x="455" y="809"/>
                  </a:lnTo>
                  <a:lnTo>
                    <a:pt x="431" y="811"/>
                  </a:lnTo>
                  <a:lnTo>
                    <a:pt x="403" y="808"/>
                  </a:lnTo>
                  <a:lnTo>
                    <a:pt x="380" y="802"/>
                  </a:lnTo>
                  <a:lnTo>
                    <a:pt x="362" y="794"/>
                  </a:lnTo>
                  <a:lnTo>
                    <a:pt x="349" y="783"/>
                  </a:lnTo>
                  <a:lnTo>
                    <a:pt x="341" y="775"/>
                  </a:lnTo>
                  <a:lnTo>
                    <a:pt x="337" y="769"/>
                  </a:lnTo>
                  <a:lnTo>
                    <a:pt x="335" y="766"/>
                  </a:lnTo>
                  <a:lnTo>
                    <a:pt x="335" y="447"/>
                  </a:lnTo>
                  <a:lnTo>
                    <a:pt x="332" y="419"/>
                  </a:lnTo>
                  <a:lnTo>
                    <a:pt x="326" y="396"/>
                  </a:lnTo>
                  <a:lnTo>
                    <a:pt x="317" y="377"/>
                  </a:lnTo>
                  <a:lnTo>
                    <a:pt x="301" y="363"/>
                  </a:lnTo>
                  <a:lnTo>
                    <a:pt x="281" y="356"/>
                  </a:lnTo>
                  <a:lnTo>
                    <a:pt x="256" y="352"/>
                  </a:lnTo>
                  <a:lnTo>
                    <a:pt x="228" y="356"/>
                  </a:lnTo>
                  <a:lnTo>
                    <a:pt x="205" y="363"/>
                  </a:lnTo>
                  <a:lnTo>
                    <a:pt x="186" y="374"/>
                  </a:lnTo>
                  <a:lnTo>
                    <a:pt x="172" y="387"/>
                  </a:lnTo>
                  <a:lnTo>
                    <a:pt x="163" y="396"/>
                  </a:lnTo>
                  <a:lnTo>
                    <a:pt x="157" y="404"/>
                  </a:lnTo>
                  <a:lnTo>
                    <a:pt x="157" y="788"/>
                  </a:lnTo>
                  <a:lnTo>
                    <a:pt x="154" y="789"/>
                  </a:lnTo>
                  <a:lnTo>
                    <a:pt x="146" y="792"/>
                  </a:lnTo>
                  <a:lnTo>
                    <a:pt x="130" y="797"/>
                  </a:lnTo>
                  <a:lnTo>
                    <a:pt x="109" y="802"/>
                  </a:lnTo>
                  <a:lnTo>
                    <a:pt x="79" y="803"/>
                  </a:lnTo>
                  <a:lnTo>
                    <a:pt x="50" y="802"/>
                  </a:lnTo>
                  <a:lnTo>
                    <a:pt x="27" y="797"/>
                  </a:lnTo>
                  <a:lnTo>
                    <a:pt x="11" y="792"/>
                  </a:lnTo>
                  <a:lnTo>
                    <a:pt x="3" y="789"/>
                  </a:lnTo>
                  <a:lnTo>
                    <a:pt x="0" y="788"/>
                  </a:lnTo>
                  <a:lnTo>
                    <a:pt x="0" y="15"/>
                  </a:lnTo>
                  <a:lnTo>
                    <a:pt x="2" y="14"/>
                  </a:lnTo>
                  <a:lnTo>
                    <a:pt x="11" y="9"/>
                  </a:lnTo>
                  <a:lnTo>
                    <a:pt x="27" y="4"/>
                  </a:lnTo>
                  <a:lnTo>
                    <a:pt x="48" y="1"/>
                  </a:lnTo>
                  <a:lnTo>
                    <a:pt x="76" y="0"/>
                  </a:lnTo>
                  <a:close/>
                </a:path>
              </a:pathLst>
            </a:custGeom>
            <a:solidFill>
              <a:schemeClr val="bg2">
                <a:lumMod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 name="Freeform 12"/>
            <p:cNvSpPr>
              <a:spLocks/>
            </p:cNvSpPr>
            <p:nvPr/>
          </p:nvSpPr>
          <p:spPr bwMode="auto">
            <a:xfrm>
              <a:off x="7926322" y="2966085"/>
              <a:ext cx="782638" cy="898525"/>
            </a:xfrm>
            <a:custGeom>
              <a:avLst/>
              <a:gdLst>
                <a:gd name="T0" fmla="*/ 79 w 493"/>
                <a:gd name="T1" fmla="*/ 0 h 566"/>
                <a:gd name="T2" fmla="*/ 110 w 493"/>
                <a:gd name="T3" fmla="*/ 2 h 566"/>
                <a:gd name="T4" fmla="*/ 132 w 493"/>
                <a:gd name="T5" fmla="*/ 6 h 566"/>
                <a:gd name="T6" fmla="*/ 147 w 493"/>
                <a:gd name="T7" fmla="*/ 11 h 566"/>
                <a:gd name="T8" fmla="*/ 155 w 493"/>
                <a:gd name="T9" fmla="*/ 16 h 566"/>
                <a:gd name="T10" fmla="*/ 158 w 493"/>
                <a:gd name="T11" fmla="*/ 17 h 566"/>
                <a:gd name="T12" fmla="*/ 158 w 493"/>
                <a:gd name="T13" fmla="*/ 356 h 566"/>
                <a:gd name="T14" fmla="*/ 160 w 493"/>
                <a:gd name="T15" fmla="*/ 386 h 566"/>
                <a:gd name="T16" fmla="*/ 166 w 493"/>
                <a:gd name="T17" fmla="*/ 409 h 566"/>
                <a:gd name="T18" fmla="*/ 177 w 493"/>
                <a:gd name="T19" fmla="*/ 428 h 566"/>
                <a:gd name="T20" fmla="*/ 191 w 493"/>
                <a:gd name="T21" fmla="*/ 440 h 566"/>
                <a:gd name="T22" fmla="*/ 211 w 493"/>
                <a:gd name="T23" fmla="*/ 448 h 566"/>
                <a:gd name="T24" fmla="*/ 234 w 493"/>
                <a:gd name="T25" fmla="*/ 451 h 566"/>
                <a:gd name="T26" fmla="*/ 262 w 493"/>
                <a:gd name="T27" fmla="*/ 448 h 566"/>
                <a:gd name="T28" fmla="*/ 285 w 493"/>
                <a:gd name="T29" fmla="*/ 440 h 566"/>
                <a:gd name="T30" fmla="*/ 304 w 493"/>
                <a:gd name="T31" fmla="*/ 429 h 566"/>
                <a:gd name="T32" fmla="*/ 319 w 493"/>
                <a:gd name="T33" fmla="*/ 418 h 566"/>
                <a:gd name="T34" fmla="*/ 330 w 493"/>
                <a:gd name="T35" fmla="*/ 407 h 566"/>
                <a:gd name="T36" fmla="*/ 338 w 493"/>
                <a:gd name="T37" fmla="*/ 401 h 566"/>
                <a:gd name="T38" fmla="*/ 338 w 493"/>
                <a:gd name="T39" fmla="*/ 17 h 566"/>
                <a:gd name="T40" fmla="*/ 340 w 493"/>
                <a:gd name="T41" fmla="*/ 16 h 566"/>
                <a:gd name="T42" fmla="*/ 349 w 493"/>
                <a:gd name="T43" fmla="*/ 11 h 566"/>
                <a:gd name="T44" fmla="*/ 364 w 493"/>
                <a:gd name="T45" fmla="*/ 6 h 566"/>
                <a:gd name="T46" fmla="*/ 386 w 493"/>
                <a:gd name="T47" fmla="*/ 2 h 566"/>
                <a:gd name="T48" fmla="*/ 416 w 493"/>
                <a:gd name="T49" fmla="*/ 0 h 566"/>
                <a:gd name="T50" fmla="*/ 445 w 493"/>
                <a:gd name="T51" fmla="*/ 2 h 566"/>
                <a:gd name="T52" fmla="*/ 468 w 493"/>
                <a:gd name="T53" fmla="*/ 6 h 566"/>
                <a:gd name="T54" fmla="*/ 482 w 493"/>
                <a:gd name="T55" fmla="*/ 11 h 566"/>
                <a:gd name="T56" fmla="*/ 491 w 493"/>
                <a:gd name="T57" fmla="*/ 16 h 566"/>
                <a:gd name="T58" fmla="*/ 493 w 493"/>
                <a:gd name="T59" fmla="*/ 17 h 566"/>
                <a:gd name="T60" fmla="*/ 493 w 493"/>
                <a:gd name="T61" fmla="*/ 558 h 566"/>
                <a:gd name="T62" fmla="*/ 474 w 493"/>
                <a:gd name="T63" fmla="*/ 564 h 566"/>
                <a:gd name="T64" fmla="*/ 451 w 493"/>
                <a:gd name="T65" fmla="*/ 566 h 566"/>
                <a:gd name="T66" fmla="*/ 420 w 493"/>
                <a:gd name="T67" fmla="*/ 563 h 566"/>
                <a:gd name="T68" fmla="*/ 395 w 493"/>
                <a:gd name="T69" fmla="*/ 557 h 566"/>
                <a:gd name="T70" fmla="*/ 378 w 493"/>
                <a:gd name="T71" fmla="*/ 546 h 566"/>
                <a:gd name="T72" fmla="*/ 367 w 493"/>
                <a:gd name="T73" fmla="*/ 532 h 566"/>
                <a:gd name="T74" fmla="*/ 363 w 493"/>
                <a:gd name="T75" fmla="*/ 516 h 566"/>
                <a:gd name="T76" fmla="*/ 363 w 493"/>
                <a:gd name="T77" fmla="*/ 487 h 566"/>
                <a:gd name="T78" fmla="*/ 346 w 493"/>
                <a:gd name="T79" fmla="*/ 504 h 566"/>
                <a:gd name="T80" fmla="*/ 327 w 493"/>
                <a:gd name="T81" fmla="*/ 519 h 566"/>
                <a:gd name="T82" fmla="*/ 305 w 493"/>
                <a:gd name="T83" fmla="*/ 535 h 566"/>
                <a:gd name="T84" fmla="*/ 282 w 493"/>
                <a:gd name="T85" fmla="*/ 547 h 566"/>
                <a:gd name="T86" fmla="*/ 254 w 493"/>
                <a:gd name="T87" fmla="*/ 557 h 566"/>
                <a:gd name="T88" fmla="*/ 222 w 493"/>
                <a:gd name="T89" fmla="*/ 563 h 566"/>
                <a:gd name="T90" fmla="*/ 184 w 493"/>
                <a:gd name="T91" fmla="*/ 566 h 566"/>
                <a:gd name="T92" fmla="*/ 149 w 493"/>
                <a:gd name="T93" fmla="*/ 564 h 566"/>
                <a:gd name="T94" fmla="*/ 116 w 493"/>
                <a:gd name="T95" fmla="*/ 557 h 566"/>
                <a:gd name="T96" fmla="*/ 87 w 493"/>
                <a:gd name="T97" fmla="*/ 546 h 566"/>
                <a:gd name="T98" fmla="*/ 62 w 493"/>
                <a:gd name="T99" fmla="*/ 530 h 566"/>
                <a:gd name="T100" fmla="*/ 40 w 493"/>
                <a:gd name="T101" fmla="*/ 510 h 566"/>
                <a:gd name="T102" fmla="*/ 23 w 493"/>
                <a:gd name="T103" fmla="*/ 485 h 566"/>
                <a:gd name="T104" fmla="*/ 11 w 493"/>
                <a:gd name="T105" fmla="*/ 454 h 566"/>
                <a:gd name="T106" fmla="*/ 3 w 493"/>
                <a:gd name="T107" fmla="*/ 420 h 566"/>
                <a:gd name="T108" fmla="*/ 0 w 493"/>
                <a:gd name="T109" fmla="*/ 378 h 566"/>
                <a:gd name="T110" fmla="*/ 0 w 493"/>
                <a:gd name="T111" fmla="*/ 17 h 566"/>
                <a:gd name="T112" fmla="*/ 3 w 493"/>
                <a:gd name="T113" fmla="*/ 16 h 566"/>
                <a:gd name="T114" fmla="*/ 12 w 493"/>
                <a:gd name="T115" fmla="*/ 11 h 566"/>
                <a:gd name="T116" fmla="*/ 28 w 493"/>
                <a:gd name="T117" fmla="*/ 6 h 566"/>
                <a:gd name="T118" fmla="*/ 49 w 493"/>
                <a:gd name="T119" fmla="*/ 2 h 566"/>
                <a:gd name="T120" fmla="*/ 79 w 493"/>
                <a:gd name="T121"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3" h="566">
                  <a:moveTo>
                    <a:pt x="79" y="0"/>
                  </a:moveTo>
                  <a:lnTo>
                    <a:pt x="110" y="2"/>
                  </a:lnTo>
                  <a:lnTo>
                    <a:pt x="132" y="6"/>
                  </a:lnTo>
                  <a:lnTo>
                    <a:pt x="147" y="11"/>
                  </a:lnTo>
                  <a:lnTo>
                    <a:pt x="155" y="16"/>
                  </a:lnTo>
                  <a:lnTo>
                    <a:pt x="158" y="17"/>
                  </a:lnTo>
                  <a:lnTo>
                    <a:pt x="158" y="356"/>
                  </a:lnTo>
                  <a:lnTo>
                    <a:pt x="160" y="386"/>
                  </a:lnTo>
                  <a:lnTo>
                    <a:pt x="166" y="409"/>
                  </a:lnTo>
                  <a:lnTo>
                    <a:pt x="177" y="428"/>
                  </a:lnTo>
                  <a:lnTo>
                    <a:pt x="191" y="440"/>
                  </a:lnTo>
                  <a:lnTo>
                    <a:pt x="211" y="448"/>
                  </a:lnTo>
                  <a:lnTo>
                    <a:pt x="234" y="451"/>
                  </a:lnTo>
                  <a:lnTo>
                    <a:pt x="262" y="448"/>
                  </a:lnTo>
                  <a:lnTo>
                    <a:pt x="285" y="440"/>
                  </a:lnTo>
                  <a:lnTo>
                    <a:pt x="304" y="429"/>
                  </a:lnTo>
                  <a:lnTo>
                    <a:pt x="319" y="418"/>
                  </a:lnTo>
                  <a:lnTo>
                    <a:pt x="330" y="407"/>
                  </a:lnTo>
                  <a:lnTo>
                    <a:pt x="338" y="401"/>
                  </a:lnTo>
                  <a:lnTo>
                    <a:pt x="338" y="17"/>
                  </a:lnTo>
                  <a:lnTo>
                    <a:pt x="340" y="16"/>
                  </a:lnTo>
                  <a:lnTo>
                    <a:pt x="349" y="11"/>
                  </a:lnTo>
                  <a:lnTo>
                    <a:pt x="364" y="6"/>
                  </a:lnTo>
                  <a:lnTo>
                    <a:pt x="386" y="2"/>
                  </a:lnTo>
                  <a:lnTo>
                    <a:pt x="416" y="0"/>
                  </a:lnTo>
                  <a:lnTo>
                    <a:pt x="445" y="2"/>
                  </a:lnTo>
                  <a:lnTo>
                    <a:pt x="468" y="6"/>
                  </a:lnTo>
                  <a:lnTo>
                    <a:pt x="482" y="11"/>
                  </a:lnTo>
                  <a:lnTo>
                    <a:pt x="491" y="16"/>
                  </a:lnTo>
                  <a:lnTo>
                    <a:pt x="493" y="17"/>
                  </a:lnTo>
                  <a:lnTo>
                    <a:pt x="493" y="558"/>
                  </a:lnTo>
                  <a:lnTo>
                    <a:pt x="474" y="564"/>
                  </a:lnTo>
                  <a:lnTo>
                    <a:pt x="451" y="566"/>
                  </a:lnTo>
                  <a:lnTo>
                    <a:pt x="420" y="563"/>
                  </a:lnTo>
                  <a:lnTo>
                    <a:pt x="395" y="557"/>
                  </a:lnTo>
                  <a:lnTo>
                    <a:pt x="378" y="546"/>
                  </a:lnTo>
                  <a:lnTo>
                    <a:pt x="367" y="532"/>
                  </a:lnTo>
                  <a:lnTo>
                    <a:pt x="363" y="516"/>
                  </a:lnTo>
                  <a:lnTo>
                    <a:pt x="363" y="487"/>
                  </a:lnTo>
                  <a:lnTo>
                    <a:pt x="346" y="504"/>
                  </a:lnTo>
                  <a:lnTo>
                    <a:pt x="327" y="519"/>
                  </a:lnTo>
                  <a:lnTo>
                    <a:pt x="305" y="535"/>
                  </a:lnTo>
                  <a:lnTo>
                    <a:pt x="282" y="547"/>
                  </a:lnTo>
                  <a:lnTo>
                    <a:pt x="254" y="557"/>
                  </a:lnTo>
                  <a:lnTo>
                    <a:pt x="222" y="563"/>
                  </a:lnTo>
                  <a:lnTo>
                    <a:pt x="184" y="566"/>
                  </a:lnTo>
                  <a:lnTo>
                    <a:pt x="149" y="564"/>
                  </a:lnTo>
                  <a:lnTo>
                    <a:pt x="116" y="557"/>
                  </a:lnTo>
                  <a:lnTo>
                    <a:pt x="87" y="546"/>
                  </a:lnTo>
                  <a:lnTo>
                    <a:pt x="62" y="530"/>
                  </a:lnTo>
                  <a:lnTo>
                    <a:pt x="40" y="510"/>
                  </a:lnTo>
                  <a:lnTo>
                    <a:pt x="23" y="485"/>
                  </a:lnTo>
                  <a:lnTo>
                    <a:pt x="11" y="454"/>
                  </a:lnTo>
                  <a:lnTo>
                    <a:pt x="3" y="420"/>
                  </a:lnTo>
                  <a:lnTo>
                    <a:pt x="0" y="378"/>
                  </a:lnTo>
                  <a:lnTo>
                    <a:pt x="0" y="17"/>
                  </a:lnTo>
                  <a:lnTo>
                    <a:pt x="3" y="16"/>
                  </a:lnTo>
                  <a:lnTo>
                    <a:pt x="12" y="11"/>
                  </a:lnTo>
                  <a:lnTo>
                    <a:pt x="28" y="6"/>
                  </a:lnTo>
                  <a:lnTo>
                    <a:pt x="49" y="2"/>
                  </a:lnTo>
                  <a:lnTo>
                    <a:pt x="79" y="0"/>
                  </a:lnTo>
                  <a:close/>
                </a:path>
              </a:pathLst>
            </a:custGeom>
            <a:solidFill>
              <a:schemeClr val="bg2">
                <a:lumMod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grpSp>
      <p:sp>
        <p:nvSpPr>
          <p:cNvPr id="22" name="Text Placeholder 17"/>
          <p:cNvSpPr>
            <a:spLocks noGrp="1"/>
          </p:cNvSpPr>
          <p:nvPr>
            <p:ph type="body" sz="quarter" idx="12" hasCustomPrompt="1"/>
          </p:nvPr>
        </p:nvSpPr>
        <p:spPr>
          <a:xfrm>
            <a:off x="6096000" y="5487041"/>
            <a:ext cx="5781675" cy="713734"/>
          </a:xfrm>
        </p:spPr>
        <p:txBody>
          <a:bodyPr>
            <a:noAutofit/>
          </a:bodyPr>
          <a:lstStyle>
            <a:lvl1pPr>
              <a:defRPr lang="en-ZA" sz="2000" b="1" kern="1200" dirty="0" smtClean="0">
                <a:solidFill>
                  <a:schemeClr val="accent1"/>
                </a:solidFill>
                <a:latin typeface="+mn-lt"/>
                <a:ea typeface="+mn-ea"/>
                <a:cs typeface="+mn-cs"/>
              </a:defRPr>
            </a:lvl1pPr>
            <a:lvl2pPr>
              <a:defRPr sz="2000">
                <a:solidFill>
                  <a:srgbClr val="3D4A86"/>
                </a:solidFill>
              </a:defRPr>
            </a:lvl2pPr>
            <a:lvl3pPr>
              <a:defRPr sz="1800">
                <a:solidFill>
                  <a:srgbClr val="3D4A86"/>
                </a:solidFill>
              </a:defRPr>
            </a:lvl3pPr>
            <a:lvl4pPr>
              <a:defRPr sz="1600">
                <a:solidFill>
                  <a:srgbClr val="3D4A86"/>
                </a:solidFill>
              </a:defRPr>
            </a:lvl4pPr>
            <a:lvl5pPr>
              <a:defRPr sz="1600">
                <a:solidFill>
                  <a:srgbClr val="3D4A86"/>
                </a:solidFill>
              </a:defRPr>
            </a:lvl5pPr>
          </a:lstStyle>
          <a:p>
            <a:pPr marL="0" lvl="0" indent="0" algn="l" defTabSz="914400" rtl="0" eaLnBrk="1" latinLnBrk="0" hangingPunct="1">
              <a:lnSpc>
                <a:spcPct val="110000"/>
              </a:lnSpc>
              <a:spcBef>
                <a:spcPts val="1200"/>
              </a:spcBef>
              <a:spcAft>
                <a:spcPts val="200"/>
              </a:spcAft>
              <a:buFontTx/>
              <a:buNone/>
            </a:pPr>
            <a:r>
              <a:rPr lang="en-ZA" dirty="0"/>
              <a:t>Click to add any additional information</a:t>
            </a:r>
          </a:p>
        </p:txBody>
      </p:sp>
    </p:spTree>
    <p:extLst>
      <p:ext uri="{BB962C8B-B14F-4D97-AF65-F5344CB8AC3E}">
        <p14:creationId xmlns:p14="http://schemas.microsoft.com/office/powerpoint/2010/main" val="2968135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ixed final slide">
    <p:spTree>
      <p:nvGrpSpPr>
        <p:cNvPr id="1" name=""/>
        <p:cNvGrpSpPr/>
        <p:nvPr/>
      </p:nvGrpSpPr>
      <p:grpSpPr>
        <a:xfrm>
          <a:off x="0" y="0"/>
          <a:ext cx="0" cy="0"/>
          <a:chOff x="0" y="0"/>
          <a:chExt cx="0" cy="0"/>
        </a:xfrm>
      </p:grpSpPr>
      <p:sp>
        <p:nvSpPr>
          <p:cNvPr id="6" name="Rectangle 5"/>
          <p:cNvSpPr/>
          <p:nvPr userDrawn="1"/>
        </p:nvSpPr>
        <p:spPr>
          <a:xfrm>
            <a:off x="-8765" y="0"/>
            <a:ext cx="12200765" cy="6858000"/>
          </a:xfrm>
          <a:prstGeom prst="rect">
            <a:avLst/>
          </a:prstGeom>
          <a:gradFill flip="none" rotWithShape="1">
            <a:gsLst>
              <a:gs pos="8000">
                <a:srgbClr val="CB21DA"/>
              </a:gs>
              <a:gs pos="86000">
                <a:srgbClr val="88C0F9"/>
              </a:gs>
              <a:gs pos="31000">
                <a:srgbClr val="A05BE9"/>
              </a:gs>
              <a:gs pos="52000">
                <a:srgbClr val="8A89F1"/>
              </a:gs>
              <a:gs pos="96000">
                <a:srgbClr val="95C7FA"/>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GB" dirty="0"/>
          </a:p>
        </p:txBody>
      </p:sp>
      <p:grpSp>
        <p:nvGrpSpPr>
          <p:cNvPr id="7" name="Group 6"/>
          <p:cNvGrpSpPr/>
          <p:nvPr userDrawn="1"/>
        </p:nvGrpSpPr>
        <p:grpSpPr>
          <a:xfrm>
            <a:off x="314254" y="6579662"/>
            <a:ext cx="1237439" cy="197797"/>
            <a:chOff x="334993" y="6579662"/>
            <a:chExt cx="1237439" cy="197797"/>
          </a:xfrm>
        </p:grpSpPr>
        <p:sp>
          <p:nvSpPr>
            <p:cNvPr id="8" name="Freeform 6"/>
            <p:cNvSpPr>
              <a:spLocks noEditPoints="1"/>
            </p:cNvSpPr>
            <p:nvPr/>
          </p:nvSpPr>
          <p:spPr bwMode="auto">
            <a:xfrm>
              <a:off x="469212" y="6625563"/>
              <a:ext cx="302270" cy="107244"/>
            </a:xfrm>
            <a:custGeom>
              <a:avLst/>
              <a:gdLst>
                <a:gd name="T0" fmla="*/ 226 w 2159"/>
                <a:gd name="T1" fmla="*/ 645 h 766"/>
                <a:gd name="T2" fmla="*/ 395 w 2159"/>
                <a:gd name="T3" fmla="*/ 586 h 766"/>
                <a:gd name="T4" fmla="*/ 368 w 2159"/>
                <a:gd name="T5" fmla="*/ 447 h 766"/>
                <a:gd name="T6" fmla="*/ 164 w 2159"/>
                <a:gd name="T7" fmla="*/ 418 h 766"/>
                <a:gd name="T8" fmla="*/ 1821 w 2159"/>
                <a:gd name="T9" fmla="*/ 376 h 766"/>
                <a:gd name="T10" fmla="*/ 1988 w 2159"/>
                <a:gd name="T11" fmla="*/ 356 h 766"/>
                <a:gd name="T12" fmla="*/ 1152 w 2159"/>
                <a:gd name="T13" fmla="*/ 202 h 766"/>
                <a:gd name="T14" fmla="*/ 1199 w 2159"/>
                <a:gd name="T15" fmla="*/ 744 h 766"/>
                <a:gd name="T16" fmla="*/ 1072 w 2159"/>
                <a:gd name="T17" fmla="*/ 752 h 766"/>
                <a:gd name="T18" fmla="*/ 1056 w 2159"/>
                <a:gd name="T19" fmla="*/ 211 h 766"/>
                <a:gd name="T20" fmla="*/ 2008 w 2159"/>
                <a:gd name="T21" fmla="*/ 205 h 766"/>
                <a:gd name="T22" fmla="*/ 2150 w 2159"/>
                <a:gd name="T23" fmla="*/ 367 h 766"/>
                <a:gd name="T24" fmla="*/ 1825 w 2159"/>
                <a:gd name="T25" fmla="*/ 583 h 766"/>
                <a:gd name="T26" fmla="*/ 1965 w 2159"/>
                <a:gd name="T27" fmla="*/ 649 h 766"/>
                <a:gd name="T28" fmla="*/ 2088 w 2159"/>
                <a:gd name="T29" fmla="*/ 606 h 766"/>
                <a:gd name="T30" fmla="*/ 2131 w 2159"/>
                <a:gd name="T31" fmla="*/ 690 h 766"/>
                <a:gd name="T32" fmla="*/ 2046 w 2159"/>
                <a:gd name="T33" fmla="*/ 749 h 766"/>
                <a:gd name="T34" fmla="*/ 1794 w 2159"/>
                <a:gd name="T35" fmla="*/ 740 h 766"/>
                <a:gd name="T36" fmla="*/ 1658 w 2159"/>
                <a:gd name="T37" fmla="*/ 534 h 766"/>
                <a:gd name="T38" fmla="*/ 1718 w 2159"/>
                <a:gd name="T39" fmla="*/ 278 h 766"/>
                <a:gd name="T40" fmla="*/ 1925 w 2159"/>
                <a:gd name="T41" fmla="*/ 192 h 766"/>
                <a:gd name="T42" fmla="*/ 993 w 2159"/>
                <a:gd name="T43" fmla="*/ 245 h 766"/>
                <a:gd name="T44" fmla="*/ 954 w 2159"/>
                <a:gd name="T45" fmla="*/ 331 h 766"/>
                <a:gd name="T46" fmla="*/ 858 w 2159"/>
                <a:gd name="T47" fmla="*/ 311 h 766"/>
                <a:gd name="T48" fmla="*/ 793 w 2159"/>
                <a:gd name="T49" fmla="*/ 399 h 766"/>
                <a:gd name="T50" fmla="*/ 717 w 2159"/>
                <a:gd name="T51" fmla="*/ 758 h 766"/>
                <a:gd name="T52" fmla="*/ 637 w 2159"/>
                <a:gd name="T53" fmla="*/ 217 h 766"/>
                <a:gd name="T54" fmla="*/ 740 w 2159"/>
                <a:gd name="T55" fmla="*/ 202 h 766"/>
                <a:gd name="T56" fmla="*/ 791 w 2159"/>
                <a:gd name="T57" fmla="*/ 253 h 766"/>
                <a:gd name="T58" fmla="*/ 878 w 2159"/>
                <a:gd name="T59" fmla="*/ 196 h 766"/>
                <a:gd name="T60" fmla="*/ 167 w 2159"/>
                <a:gd name="T61" fmla="*/ 130 h 766"/>
                <a:gd name="T62" fmla="*/ 323 w 2159"/>
                <a:gd name="T63" fmla="*/ 293 h 766"/>
                <a:gd name="T64" fmla="*/ 351 w 2159"/>
                <a:gd name="T65" fmla="*/ 175 h 766"/>
                <a:gd name="T66" fmla="*/ 1422 w 2159"/>
                <a:gd name="T67" fmla="*/ 49 h 766"/>
                <a:gd name="T68" fmla="*/ 1500 w 2159"/>
                <a:gd name="T69" fmla="*/ 200 h 766"/>
                <a:gd name="T70" fmla="*/ 1616 w 2159"/>
                <a:gd name="T71" fmla="*/ 252 h 766"/>
                <a:gd name="T72" fmla="*/ 1500 w 2159"/>
                <a:gd name="T73" fmla="*/ 304 h 766"/>
                <a:gd name="T74" fmla="*/ 1543 w 2159"/>
                <a:gd name="T75" fmla="*/ 651 h 766"/>
                <a:gd name="T76" fmla="*/ 1607 w 2159"/>
                <a:gd name="T77" fmla="*/ 631 h 766"/>
                <a:gd name="T78" fmla="*/ 1625 w 2159"/>
                <a:gd name="T79" fmla="*/ 732 h 766"/>
                <a:gd name="T80" fmla="*/ 1507 w 2159"/>
                <a:gd name="T81" fmla="*/ 766 h 766"/>
                <a:gd name="T82" fmla="*/ 1352 w 2159"/>
                <a:gd name="T83" fmla="*/ 663 h 766"/>
                <a:gd name="T84" fmla="*/ 1278 w 2159"/>
                <a:gd name="T85" fmla="*/ 297 h 766"/>
                <a:gd name="T86" fmla="*/ 1278 w 2159"/>
                <a:gd name="T87" fmla="*/ 208 h 766"/>
                <a:gd name="T88" fmla="*/ 1355 w 2159"/>
                <a:gd name="T89" fmla="*/ 60 h 766"/>
                <a:gd name="T90" fmla="*/ 1169 w 2159"/>
                <a:gd name="T91" fmla="*/ 14 h 766"/>
                <a:gd name="T92" fmla="*/ 1202 w 2159"/>
                <a:gd name="T93" fmla="*/ 132 h 766"/>
                <a:gd name="T94" fmla="*/ 1098 w 2159"/>
                <a:gd name="T95" fmla="*/ 146 h 766"/>
                <a:gd name="T96" fmla="*/ 1042 w 2159"/>
                <a:gd name="T97" fmla="*/ 26 h 766"/>
                <a:gd name="T98" fmla="*/ 1121 w 2159"/>
                <a:gd name="T99" fmla="*/ 9 h 766"/>
                <a:gd name="T100" fmla="*/ 462 w 2159"/>
                <a:gd name="T101" fmla="*/ 63 h 766"/>
                <a:gd name="T102" fmla="*/ 513 w 2159"/>
                <a:gd name="T103" fmla="*/ 252 h 766"/>
                <a:gd name="T104" fmla="*/ 450 w 2159"/>
                <a:gd name="T105" fmla="*/ 356 h 766"/>
                <a:gd name="T106" fmla="*/ 563 w 2159"/>
                <a:gd name="T107" fmla="*/ 464 h 766"/>
                <a:gd name="T108" fmla="*/ 518 w 2159"/>
                <a:gd name="T109" fmla="*/ 682 h 766"/>
                <a:gd name="T110" fmla="*/ 237 w 2159"/>
                <a:gd name="T111" fmla="*/ 766 h 766"/>
                <a:gd name="T112" fmla="*/ 16 w 2159"/>
                <a:gd name="T113" fmla="*/ 736 h 766"/>
                <a:gd name="T114" fmla="*/ 36 w 2159"/>
                <a:gd name="T115" fmla="*/ 21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59" h="766">
                  <a:moveTo>
                    <a:pt x="164" y="418"/>
                  </a:moveTo>
                  <a:lnTo>
                    <a:pt x="164" y="635"/>
                  </a:lnTo>
                  <a:lnTo>
                    <a:pt x="169" y="635"/>
                  </a:lnTo>
                  <a:lnTo>
                    <a:pt x="181" y="639"/>
                  </a:lnTo>
                  <a:lnTo>
                    <a:pt x="200" y="642"/>
                  </a:lnTo>
                  <a:lnTo>
                    <a:pt x="226" y="645"/>
                  </a:lnTo>
                  <a:lnTo>
                    <a:pt x="256" y="646"/>
                  </a:lnTo>
                  <a:lnTo>
                    <a:pt x="296" y="643"/>
                  </a:lnTo>
                  <a:lnTo>
                    <a:pt x="330" y="635"/>
                  </a:lnTo>
                  <a:lnTo>
                    <a:pt x="358" y="623"/>
                  </a:lnTo>
                  <a:lnTo>
                    <a:pt x="380" y="606"/>
                  </a:lnTo>
                  <a:lnTo>
                    <a:pt x="395" y="586"/>
                  </a:lnTo>
                  <a:lnTo>
                    <a:pt x="405" y="559"/>
                  </a:lnTo>
                  <a:lnTo>
                    <a:pt x="408" y="528"/>
                  </a:lnTo>
                  <a:lnTo>
                    <a:pt x="405" y="502"/>
                  </a:lnTo>
                  <a:lnTo>
                    <a:pt x="397" y="480"/>
                  </a:lnTo>
                  <a:lnTo>
                    <a:pt x="385" y="461"/>
                  </a:lnTo>
                  <a:lnTo>
                    <a:pt x="368" y="447"/>
                  </a:lnTo>
                  <a:lnTo>
                    <a:pt x="347" y="435"/>
                  </a:lnTo>
                  <a:lnTo>
                    <a:pt x="323" y="427"/>
                  </a:lnTo>
                  <a:lnTo>
                    <a:pt x="296" y="421"/>
                  </a:lnTo>
                  <a:lnTo>
                    <a:pt x="267" y="418"/>
                  </a:lnTo>
                  <a:lnTo>
                    <a:pt x="234" y="418"/>
                  </a:lnTo>
                  <a:lnTo>
                    <a:pt x="164" y="418"/>
                  </a:lnTo>
                  <a:close/>
                  <a:moveTo>
                    <a:pt x="1912" y="307"/>
                  </a:moveTo>
                  <a:lnTo>
                    <a:pt x="1886" y="311"/>
                  </a:lnTo>
                  <a:lnTo>
                    <a:pt x="1863" y="320"/>
                  </a:lnTo>
                  <a:lnTo>
                    <a:pt x="1844" y="334"/>
                  </a:lnTo>
                  <a:lnTo>
                    <a:pt x="1830" y="353"/>
                  </a:lnTo>
                  <a:lnTo>
                    <a:pt x="1821" y="376"/>
                  </a:lnTo>
                  <a:lnTo>
                    <a:pt x="1815" y="405"/>
                  </a:lnTo>
                  <a:lnTo>
                    <a:pt x="1813" y="438"/>
                  </a:lnTo>
                  <a:lnTo>
                    <a:pt x="2002" y="438"/>
                  </a:lnTo>
                  <a:lnTo>
                    <a:pt x="2001" y="407"/>
                  </a:lnTo>
                  <a:lnTo>
                    <a:pt x="1996" y="379"/>
                  </a:lnTo>
                  <a:lnTo>
                    <a:pt x="1988" y="356"/>
                  </a:lnTo>
                  <a:lnTo>
                    <a:pt x="1976" y="335"/>
                  </a:lnTo>
                  <a:lnTo>
                    <a:pt x="1959" y="320"/>
                  </a:lnTo>
                  <a:lnTo>
                    <a:pt x="1939" y="311"/>
                  </a:lnTo>
                  <a:lnTo>
                    <a:pt x="1912" y="307"/>
                  </a:lnTo>
                  <a:close/>
                  <a:moveTo>
                    <a:pt x="1123" y="200"/>
                  </a:moveTo>
                  <a:lnTo>
                    <a:pt x="1152" y="202"/>
                  </a:lnTo>
                  <a:lnTo>
                    <a:pt x="1174" y="206"/>
                  </a:lnTo>
                  <a:lnTo>
                    <a:pt x="1190" y="211"/>
                  </a:lnTo>
                  <a:lnTo>
                    <a:pt x="1199" y="216"/>
                  </a:lnTo>
                  <a:lnTo>
                    <a:pt x="1200" y="217"/>
                  </a:lnTo>
                  <a:lnTo>
                    <a:pt x="1200" y="743"/>
                  </a:lnTo>
                  <a:lnTo>
                    <a:pt x="1199" y="744"/>
                  </a:lnTo>
                  <a:lnTo>
                    <a:pt x="1190" y="747"/>
                  </a:lnTo>
                  <a:lnTo>
                    <a:pt x="1176" y="752"/>
                  </a:lnTo>
                  <a:lnTo>
                    <a:pt x="1152" y="757"/>
                  </a:lnTo>
                  <a:lnTo>
                    <a:pt x="1123" y="758"/>
                  </a:lnTo>
                  <a:lnTo>
                    <a:pt x="1093" y="757"/>
                  </a:lnTo>
                  <a:lnTo>
                    <a:pt x="1072" y="752"/>
                  </a:lnTo>
                  <a:lnTo>
                    <a:pt x="1056" y="747"/>
                  </a:lnTo>
                  <a:lnTo>
                    <a:pt x="1047" y="744"/>
                  </a:lnTo>
                  <a:lnTo>
                    <a:pt x="1045" y="743"/>
                  </a:lnTo>
                  <a:lnTo>
                    <a:pt x="1045" y="217"/>
                  </a:lnTo>
                  <a:lnTo>
                    <a:pt x="1047" y="216"/>
                  </a:lnTo>
                  <a:lnTo>
                    <a:pt x="1056" y="211"/>
                  </a:lnTo>
                  <a:lnTo>
                    <a:pt x="1070" y="206"/>
                  </a:lnTo>
                  <a:lnTo>
                    <a:pt x="1093" y="202"/>
                  </a:lnTo>
                  <a:lnTo>
                    <a:pt x="1123" y="200"/>
                  </a:lnTo>
                  <a:close/>
                  <a:moveTo>
                    <a:pt x="1925" y="192"/>
                  </a:moveTo>
                  <a:lnTo>
                    <a:pt x="1970" y="196"/>
                  </a:lnTo>
                  <a:lnTo>
                    <a:pt x="2008" y="205"/>
                  </a:lnTo>
                  <a:lnTo>
                    <a:pt x="2044" y="219"/>
                  </a:lnTo>
                  <a:lnTo>
                    <a:pt x="2074" y="238"/>
                  </a:lnTo>
                  <a:lnTo>
                    <a:pt x="2100" y="262"/>
                  </a:lnTo>
                  <a:lnTo>
                    <a:pt x="2122" y="292"/>
                  </a:lnTo>
                  <a:lnTo>
                    <a:pt x="2137" y="326"/>
                  </a:lnTo>
                  <a:lnTo>
                    <a:pt x="2150" y="367"/>
                  </a:lnTo>
                  <a:lnTo>
                    <a:pt x="2157" y="412"/>
                  </a:lnTo>
                  <a:lnTo>
                    <a:pt x="2159" y="460"/>
                  </a:lnTo>
                  <a:lnTo>
                    <a:pt x="2159" y="527"/>
                  </a:lnTo>
                  <a:lnTo>
                    <a:pt x="1813" y="527"/>
                  </a:lnTo>
                  <a:lnTo>
                    <a:pt x="1816" y="556"/>
                  </a:lnTo>
                  <a:lnTo>
                    <a:pt x="1825" y="583"/>
                  </a:lnTo>
                  <a:lnTo>
                    <a:pt x="1838" y="606"/>
                  </a:lnTo>
                  <a:lnTo>
                    <a:pt x="1856" y="625"/>
                  </a:lnTo>
                  <a:lnTo>
                    <a:pt x="1878" y="639"/>
                  </a:lnTo>
                  <a:lnTo>
                    <a:pt x="1905" y="648"/>
                  </a:lnTo>
                  <a:lnTo>
                    <a:pt x="1936" y="651"/>
                  </a:lnTo>
                  <a:lnTo>
                    <a:pt x="1965" y="649"/>
                  </a:lnTo>
                  <a:lnTo>
                    <a:pt x="1994" y="643"/>
                  </a:lnTo>
                  <a:lnTo>
                    <a:pt x="2021" y="637"/>
                  </a:lnTo>
                  <a:lnTo>
                    <a:pt x="2044" y="628"/>
                  </a:lnTo>
                  <a:lnTo>
                    <a:pt x="2063" y="618"/>
                  </a:lnTo>
                  <a:lnTo>
                    <a:pt x="2078" y="612"/>
                  </a:lnTo>
                  <a:lnTo>
                    <a:pt x="2088" y="606"/>
                  </a:lnTo>
                  <a:lnTo>
                    <a:pt x="2091" y="604"/>
                  </a:lnTo>
                  <a:lnTo>
                    <a:pt x="2105" y="615"/>
                  </a:lnTo>
                  <a:lnTo>
                    <a:pt x="2117" y="631"/>
                  </a:lnTo>
                  <a:lnTo>
                    <a:pt x="2126" y="649"/>
                  </a:lnTo>
                  <a:lnTo>
                    <a:pt x="2131" y="670"/>
                  </a:lnTo>
                  <a:lnTo>
                    <a:pt x="2131" y="690"/>
                  </a:lnTo>
                  <a:lnTo>
                    <a:pt x="2123" y="710"/>
                  </a:lnTo>
                  <a:lnTo>
                    <a:pt x="2120" y="713"/>
                  </a:lnTo>
                  <a:lnTo>
                    <a:pt x="2111" y="719"/>
                  </a:lnTo>
                  <a:lnTo>
                    <a:pt x="2095" y="727"/>
                  </a:lnTo>
                  <a:lnTo>
                    <a:pt x="2074" y="738"/>
                  </a:lnTo>
                  <a:lnTo>
                    <a:pt x="2046" y="749"/>
                  </a:lnTo>
                  <a:lnTo>
                    <a:pt x="2012" y="757"/>
                  </a:lnTo>
                  <a:lnTo>
                    <a:pt x="1973" y="763"/>
                  </a:lnTo>
                  <a:lnTo>
                    <a:pt x="1926" y="766"/>
                  </a:lnTo>
                  <a:lnTo>
                    <a:pt x="1878" y="763"/>
                  </a:lnTo>
                  <a:lnTo>
                    <a:pt x="1835" y="754"/>
                  </a:lnTo>
                  <a:lnTo>
                    <a:pt x="1794" y="740"/>
                  </a:lnTo>
                  <a:lnTo>
                    <a:pt x="1759" y="719"/>
                  </a:lnTo>
                  <a:lnTo>
                    <a:pt x="1728" y="693"/>
                  </a:lnTo>
                  <a:lnTo>
                    <a:pt x="1703" y="662"/>
                  </a:lnTo>
                  <a:lnTo>
                    <a:pt x="1681" y="625"/>
                  </a:lnTo>
                  <a:lnTo>
                    <a:pt x="1667" y="583"/>
                  </a:lnTo>
                  <a:lnTo>
                    <a:pt x="1658" y="534"/>
                  </a:lnTo>
                  <a:lnTo>
                    <a:pt x="1655" y="482"/>
                  </a:lnTo>
                  <a:lnTo>
                    <a:pt x="1658" y="432"/>
                  </a:lnTo>
                  <a:lnTo>
                    <a:pt x="1666" y="385"/>
                  </a:lnTo>
                  <a:lnTo>
                    <a:pt x="1680" y="345"/>
                  </a:lnTo>
                  <a:lnTo>
                    <a:pt x="1697" y="309"/>
                  </a:lnTo>
                  <a:lnTo>
                    <a:pt x="1718" y="278"/>
                  </a:lnTo>
                  <a:lnTo>
                    <a:pt x="1745" y="252"/>
                  </a:lnTo>
                  <a:lnTo>
                    <a:pt x="1776" y="231"/>
                  </a:lnTo>
                  <a:lnTo>
                    <a:pt x="1808" y="214"/>
                  </a:lnTo>
                  <a:lnTo>
                    <a:pt x="1844" y="202"/>
                  </a:lnTo>
                  <a:lnTo>
                    <a:pt x="1883" y="196"/>
                  </a:lnTo>
                  <a:lnTo>
                    <a:pt x="1925" y="192"/>
                  </a:lnTo>
                  <a:close/>
                  <a:moveTo>
                    <a:pt x="906" y="192"/>
                  </a:moveTo>
                  <a:lnTo>
                    <a:pt x="927" y="194"/>
                  </a:lnTo>
                  <a:lnTo>
                    <a:pt x="949" y="200"/>
                  </a:lnTo>
                  <a:lnTo>
                    <a:pt x="968" y="210"/>
                  </a:lnTo>
                  <a:lnTo>
                    <a:pt x="986" y="224"/>
                  </a:lnTo>
                  <a:lnTo>
                    <a:pt x="993" y="245"/>
                  </a:lnTo>
                  <a:lnTo>
                    <a:pt x="993" y="267"/>
                  </a:lnTo>
                  <a:lnTo>
                    <a:pt x="989" y="287"/>
                  </a:lnTo>
                  <a:lnTo>
                    <a:pt x="982" y="307"/>
                  </a:lnTo>
                  <a:lnTo>
                    <a:pt x="971" y="323"/>
                  </a:lnTo>
                  <a:lnTo>
                    <a:pt x="955" y="332"/>
                  </a:lnTo>
                  <a:lnTo>
                    <a:pt x="954" y="331"/>
                  </a:lnTo>
                  <a:lnTo>
                    <a:pt x="946" y="326"/>
                  </a:lnTo>
                  <a:lnTo>
                    <a:pt x="935" y="320"/>
                  </a:lnTo>
                  <a:lnTo>
                    <a:pt x="921" y="314"/>
                  </a:lnTo>
                  <a:lnTo>
                    <a:pt x="903" y="309"/>
                  </a:lnTo>
                  <a:lnTo>
                    <a:pt x="882" y="307"/>
                  </a:lnTo>
                  <a:lnTo>
                    <a:pt x="858" y="311"/>
                  </a:lnTo>
                  <a:lnTo>
                    <a:pt x="837" y="318"/>
                  </a:lnTo>
                  <a:lnTo>
                    <a:pt x="822" y="331"/>
                  </a:lnTo>
                  <a:lnTo>
                    <a:pt x="808" y="346"/>
                  </a:lnTo>
                  <a:lnTo>
                    <a:pt x="800" y="363"/>
                  </a:lnTo>
                  <a:lnTo>
                    <a:pt x="796" y="382"/>
                  </a:lnTo>
                  <a:lnTo>
                    <a:pt x="793" y="399"/>
                  </a:lnTo>
                  <a:lnTo>
                    <a:pt x="793" y="743"/>
                  </a:lnTo>
                  <a:lnTo>
                    <a:pt x="791" y="744"/>
                  </a:lnTo>
                  <a:lnTo>
                    <a:pt x="782" y="747"/>
                  </a:lnTo>
                  <a:lnTo>
                    <a:pt x="768" y="752"/>
                  </a:lnTo>
                  <a:lnTo>
                    <a:pt x="746" y="757"/>
                  </a:lnTo>
                  <a:lnTo>
                    <a:pt x="717" y="758"/>
                  </a:lnTo>
                  <a:lnTo>
                    <a:pt x="687" y="757"/>
                  </a:lnTo>
                  <a:lnTo>
                    <a:pt x="665" y="754"/>
                  </a:lnTo>
                  <a:lnTo>
                    <a:pt x="650" y="749"/>
                  </a:lnTo>
                  <a:lnTo>
                    <a:pt x="641" y="744"/>
                  </a:lnTo>
                  <a:lnTo>
                    <a:pt x="637" y="743"/>
                  </a:lnTo>
                  <a:lnTo>
                    <a:pt x="637" y="217"/>
                  </a:lnTo>
                  <a:lnTo>
                    <a:pt x="639" y="216"/>
                  </a:lnTo>
                  <a:lnTo>
                    <a:pt x="648" y="211"/>
                  </a:lnTo>
                  <a:lnTo>
                    <a:pt x="662" y="206"/>
                  </a:lnTo>
                  <a:lnTo>
                    <a:pt x="684" y="202"/>
                  </a:lnTo>
                  <a:lnTo>
                    <a:pt x="713" y="200"/>
                  </a:lnTo>
                  <a:lnTo>
                    <a:pt x="740" y="202"/>
                  </a:lnTo>
                  <a:lnTo>
                    <a:pt x="760" y="206"/>
                  </a:lnTo>
                  <a:lnTo>
                    <a:pt x="775" y="210"/>
                  </a:lnTo>
                  <a:lnTo>
                    <a:pt x="785" y="214"/>
                  </a:lnTo>
                  <a:lnTo>
                    <a:pt x="789" y="217"/>
                  </a:lnTo>
                  <a:lnTo>
                    <a:pt x="789" y="256"/>
                  </a:lnTo>
                  <a:lnTo>
                    <a:pt x="791" y="253"/>
                  </a:lnTo>
                  <a:lnTo>
                    <a:pt x="796" y="247"/>
                  </a:lnTo>
                  <a:lnTo>
                    <a:pt x="805" y="236"/>
                  </a:lnTo>
                  <a:lnTo>
                    <a:pt x="817" y="225"/>
                  </a:lnTo>
                  <a:lnTo>
                    <a:pt x="833" y="213"/>
                  </a:lnTo>
                  <a:lnTo>
                    <a:pt x="853" y="203"/>
                  </a:lnTo>
                  <a:lnTo>
                    <a:pt x="878" y="196"/>
                  </a:lnTo>
                  <a:lnTo>
                    <a:pt x="906" y="192"/>
                  </a:lnTo>
                  <a:close/>
                  <a:moveTo>
                    <a:pt x="245" y="121"/>
                  </a:moveTo>
                  <a:lnTo>
                    <a:pt x="217" y="123"/>
                  </a:lnTo>
                  <a:lnTo>
                    <a:pt x="195" y="126"/>
                  </a:lnTo>
                  <a:lnTo>
                    <a:pt x="178" y="129"/>
                  </a:lnTo>
                  <a:lnTo>
                    <a:pt x="167" y="130"/>
                  </a:lnTo>
                  <a:lnTo>
                    <a:pt x="164" y="132"/>
                  </a:lnTo>
                  <a:lnTo>
                    <a:pt x="164" y="314"/>
                  </a:lnTo>
                  <a:lnTo>
                    <a:pt x="247" y="314"/>
                  </a:lnTo>
                  <a:lnTo>
                    <a:pt x="278" y="312"/>
                  </a:lnTo>
                  <a:lnTo>
                    <a:pt x="302" y="304"/>
                  </a:lnTo>
                  <a:lnTo>
                    <a:pt x="323" y="293"/>
                  </a:lnTo>
                  <a:lnTo>
                    <a:pt x="338" y="280"/>
                  </a:lnTo>
                  <a:lnTo>
                    <a:pt x="351" y="262"/>
                  </a:lnTo>
                  <a:lnTo>
                    <a:pt x="357" y="242"/>
                  </a:lnTo>
                  <a:lnTo>
                    <a:pt x="358" y="220"/>
                  </a:lnTo>
                  <a:lnTo>
                    <a:pt x="357" y="197"/>
                  </a:lnTo>
                  <a:lnTo>
                    <a:pt x="351" y="175"/>
                  </a:lnTo>
                  <a:lnTo>
                    <a:pt x="340" y="158"/>
                  </a:lnTo>
                  <a:lnTo>
                    <a:pt x="324" y="143"/>
                  </a:lnTo>
                  <a:lnTo>
                    <a:pt x="302" y="132"/>
                  </a:lnTo>
                  <a:lnTo>
                    <a:pt x="278" y="124"/>
                  </a:lnTo>
                  <a:lnTo>
                    <a:pt x="245" y="121"/>
                  </a:lnTo>
                  <a:close/>
                  <a:moveTo>
                    <a:pt x="1422" y="49"/>
                  </a:moveTo>
                  <a:lnTo>
                    <a:pt x="1452" y="51"/>
                  </a:lnTo>
                  <a:lnTo>
                    <a:pt x="1473" y="56"/>
                  </a:lnTo>
                  <a:lnTo>
                    <a:pt x="1489" y="60"/>
                  </a:lnTo>
                  <a:lnTo>
                    <a:pt x="1497" y="63"/>
                  </a:lnTo>
                  <a:lnTo>
                    <a:pt x="1500" y="65"/>
                  </a:lnTo>
                  <a:lnTo>
                    <a:pt x="1500" y="200"/>
                  </a:lnTo>
                  <a:lnTo>
                    <a:pt x="1601" y="200"/>
                  </a:lnTo>
                  <a:lnTo>
                    <a:pt x="1602" y="202"/>
                  </a:lnTo>
                  <a:lnTo>
                    <a:pt x="1605" y="208"/>
                  </a:lnTo>
                  <a:lnTo>
                    <a:pt x="1611" y="219"/>
                  </a:lnTo>
                  <a:lnTo>
                    <a:pt x="1614" y="233"/>
                  </a:lnTo>
                  <a:lnTo>
                    <a:pt x="1616" y="252"/>
                  </a:lnTo>
                  <a:lnTo>
                    <a:pt x="1614" y="272"/>
                  </a:lnTo>
                  <a:lnTo>
                    <a:pt x="1611" y="286"/>
                  </a:lnTo>
                  <a:lnTo>
                    <a:pt x="1605" y="297"/>
                  </a:lnTo>
                  <a:lnTo>
                    <a:pt x="1602" y="303"/>
                  </a:lnTo>
                  <a:lnTo>
                    <a:pt x="1601" y="304"/>
                  </a:lnTo>
                  <a:lnTo>
                    <a:pt x="1500" y="304"/>
                  </a:lnTo>
                  <a:lnTo>
                    <a:pt x="1500" y="570"/>
                  </a:lnTo>
                  <a:lnTo>
                    <a:pt x="1501" y="600"/>
                  </a:lnTo>
                  <a:lnTo>
                    <a:pt x="1506" y="623"/>
                  </a:lnTo>
                  <a:lnTo>
                    <a:pt x="1514" y="639"/>
                  </a:lnTo>
                  <a:lnTo>
                    <a:pt x="1526" y="648"/>
                  </a:lnTo>
                  <a:lnTo>
                    <a:pt x="1543" y="651"/>
                  </a:lnTo>
                  <a:lnTo>
                    <a:pt x="1560" y="648"/>
                  </a:lnTo>
                  <a:lnTo>
                    <a:pt x="1573" y="642"/>
                  </a:lnTo>
                  <a:lnTo>
                    <a:pt x="1582" y="632"/>
                  </a:lnTo>
                  <a:lnTo>
                    <a:pt x="1588" y="626"/>
                  </a:lnTo>
                  <a:lnTo>
                    <a:pt x="1591" y="623"/>
                  </a:lnTo>
                  <a:lnTo>
                    <a:pt x="1607" y="631"/>
                  </a:lnTo>
                  <a:lnTo>
                    <a:pt x="1619" y="645"/>
                  </a:lnTo>
                  <a:lnTo>
                    <a:pt x="1628" y="662"/>
                  </a:lnTo>
                  <a:lnTo>
                    <a:pt x="1633" y="682"/>
                  </a:lnTo>
                  <a:lnTo>
                    <a:pt x="1635" y="704"/>
                  </a:lnTo>
                  <a:lnTo>
                    <a:pt x="1630" y="726"/>
                  </a:lnTo>
                  <a:lnTo>
                    <a:pt x="1625" y="732"/>
                  </a:lnTo>
                  <a:lnTo>
                    <a:pt x="1616" y="738"/>
                  </a:lnTo>
                  <a:lnTo>
                    <a:pt x="1604" y="746"/>
                  </a:lnTo>
                  <a:lnTo>
                    <a:pt x="1588" y="754"/>
                  </a:lnTo>
                  <a:lnTo>
                    <a:pt x="1566" y="760"/>
                  </a:lnTo>
                  <a:lnTo>
                    <a:pt x="1540" y="764"/>
                  </a:lnTo>
                  <a:lnTo>
                    <a:pt x="1507" y="766"/>
                  </a:lnTo>
                  <a:lnTo>
                    <a:pt x="1466" y="763"/>
                  </a:lnTo>
                  <a:lnTo>
                    <a:pt x="1431" y="755"/>
                  </a:lnTo>
                  <a:lnTo>
                    <a:pt x="1404" y="741"/>
                  </a:lnTo>
                  <a:lnTo>
                    <a:pt x="1380" y="721"/>
                  </a:lnTo>
                  <a:lnTo>
                    <a:pt x="1363" y="696"/>
                  </a:lnTo>
                  <a:lnTo>
                    <a:pt x="1352" y="663"/>
                  </a:lnTo>
                  <a:lnTo>
                    <a:pt x="1346" y="623"/>
                  </a:lnTo>
                  <a:lnTo>
                    <a:pt x="1343" y="576"/>
                  </a:lnTo>
                  <a:lnTo>
                    <a:pt x="1343" y="304"/>
                  </a:lnTo>
                  <a:lnTo>
                    <a:pt x="1284" y="304"/>
                  </a:lnTo>
                  <a:lnTo>
                    <a:pt x="1283" y="303"/>
                  </a:lnTo>
                  <a:lnTo>
                    <a:pt x="1278" y="297"/>
                  </a:lnTo>
                  <a:lnTo>
                    <a:pt x="1273" y="286"/>
                  </a:lnTo>
                  <a:lnTo>
                    <a:pt x="1270" y="272"/>
                  </a:lnTo>
                  <a:lnTo>
                    <a:pt x="1269" y="252"/>
                  </a:lnTo>
                  <a:lnTo>
                    <a:pt x="1270" y="233"/>
                  </a:lnTo>
                  <a:lnTo>
                    <a:pt x="1273" y="219"/>
                  </a:lnTo>
                  <a:lnTo>
                    <a:pt x="1278" y="208"/>
                  </a:lnTo>
                  <a:lnTo>
                    <a:pt x="1283" y="202"/>
                  </a:lnTo>
                  <a:lnTo>
                    <a:pt x="1284" y="200"/>
                  </a:lnTo>
                  <a:lnTo>
                    <a:pt x="1343" y="200"/>
                  </a:lnTo>
                  <a:lnTo>
                    <a:pt x="1343" y="65"/>
                  </a:lnTo>
                  <a:lnTo>
                    <a:pt x="1346" y="63"/>
                  </a:lnTo>
                  <a:lnTo>
                    <a:pt x="1355" y="60"/>
                  </a:lnTo>
                  <a:lnTo>
                    <a:pt x="1369" y="56"/>
                  </a:lnTo>
                  <a:lnTo>
                    <a:pt x="1393" y="51"/>
                  </a:lnTo>
                  <a:lnTo>
                    <a:pt x="1422" y="49"/>
                  </a:lnTo>
                  <a:close/>
                  <a:moveTo>
                    <a:pt x="1121" y="9"/>
                  </a:moveTo>
                  <a:lnTo>
                    <a:pt x="1148" y="11"/>
                  </a:lnTo>
                  <a:lnTo>
                    <a:pt x="1169" y="14"/>
                  </a:lnTo>
                  <a:lnTo>
                    <a:pt x="1185" y="18"/>
                  </a:lnTo>
                  <a:lnTo>
                    <a:pt x="1196" y="21"/>
                  </a:lnTo>
                  <a:lnTo>
                    <a:pt x="1202" y="25"/>
                  </a:lnTo>
                  <a:lnTo>
                    <a:pt x="1204" y="26"/>
                  </a:lnTo>
                  <a:lnTo>
                    <a:pt x="1204" y="130"/>
                  </a:lnTo>
                  <a:lnTo>
                    <a:pt x="1202" y="132"/>
                  </a:lnTo>
                  <a:lnTo>
                    <a:pt x="1196" y="135"/>
                  </a:lnTo>
                  <a:lnTo>
                    <a:pt x="1185" y="138"/>
                  </a:lnTo>
                  <a:lnTo>
                    <a:pt x="1171" y="143"/>
                  </a:lnTo>
                  <a:lnTo>
                    <a:pt x="1149" y="146"/>
                  </a:lnTo>
                  <a:lnTo>
                    <a:pt x="1124" y="147"/>
                  </a:lnTo>
                  <a:lnTo>
                    <a:pt x="1098" y="146"/>
                  </a:lnTo>
                  <a:lnTo>
                    <a:pt x="1076" y="143"/>
                  </a:lnTo>
                  <a:lnTo>
                    <a:pt x="1061" y="138"/>
                  </a:lnTo>
                  <a:lnTo>
                    <a:pt x="1050" y="135"/>
                  </a:lnTo>
                  <a:lnTo>
                    <a:pt x="1044" y="132"/>
                  </a:lnTo>
                  <a:lnTo>
                    <a:pt x="1042" y="130"/>
                  </a:lnTo>
                  <a:lnTo>
                    <a:pt x="1042" y="26"/>
                  </a:lnTo>
                  <a:lnTo>
                    <a:pt x="1044" y="26"/>
                  </a:lnTo>
                  <a:lnTo>
                    <a:pt x="1050" y="23"/>
                  </a:lnTo>
                  <a:lnTo>
                    <a:pt x="1059" y="18"/>
                  </a:lnTo>
                  <a:lnTo>
                    <a:pt x="1075" y="14"/>
                  </a:lnTo>
                  <a:lnTo>
                    <a:pt x="1096" y="11"/>
                  </a:lnTo>
                  <a:lnTo>
                    <a:pt x="1121" y="9"/>
                  </a:lnTo>
                  <a:close/>
                  <a:moveTo>
                    <a:pt x="230" y="0"/>
                  </a:moveTo>
                  <a:lnTo>
                    <a:pt x="288" y="3"/>
                  </a:lnTo>
                  <a:lnTo>
                    <a:pt x="343" y="11"/>
                  </a:lnTo>
                  <a:lnTo>
                    <a:pt x="389" y="23"/>
                  </a:lnTo>
                  <a:lnTo>
                    <a:pt x="430" y="42"/>
                  </a:lnTo>
                  <a:lnTo>
                    <a:pt x="462" y="63"/>
                  </a:lnTo>
                  <a:lnTo>
                    <a:pt x="489" y="90"/>
                  </a:lnTo>
                  <a:lnTo>
                    <a:pt x="509" y="119"/>
                  </a:lnTo>
                  <a:lnTo>
                    <a:pt x="520" y="154"/>
                  </a:lnTo>
                  <a:lnTo>
                    <a:pt x="523" y="189"/>
                  </a:lnTo>
                  <a:lnTo>
                    <a:pt x="521" y="222"/>
                  </a:lnTo>
                  <a:lnTo>
                    <a:pt x="513" y="252"/>
                  </a:lnTo>
                  <a:lnTo>
                    <a:pt x="502" y="276"/>
                  </a:lnTo>
                  <a:lnTo>
                    <a:pt x="487" y="298"/>
                  </a:lnTo>
                  <a:lnTo>
                    <a:pt x="470" y="317"/>
                  </a:lnTo>
                  <a:lnTo>
                    <a:pt x="448" y="334"/>
                  </a:lnTo>
                  <a:lnTo>
                    <a:pt x="427" y="346"/>
                  </a:lnTo>
                  <a:lnTo>
                    <a:pt x="450" y="356"/>
                  </a:lnTo>
                  <a:lnTo>
                    <a:pt x="475" y="367"/>
                  </a:lnTo>
                  <a:lnTo>
                    <a:pt x="496" y="379"/>
                  </a:lnTo>
                  <a:lnTo>
                    <a:pt x="516" y="396"/>
                  </a:lnTo>
                  <a:lnTo>
                    <a:pt x="535" y="415"/>
                  </a:lnTo>
                  <a:lnTo>
                    <a:pt x="551" y="438"/>
                  </a:lnTo>
                  <a:lnTo>
                    <a:pt x="563" y="464"/>
                  </a:lnTo>
                  <a:lnTo>
                    <a:pt x="571" y="496"/>
                  </a:lnTo>
                  <a:lnTo>
                    <a:pt x="572" y="531"/>
                  </a:lnTo>
                  <a:lnTo>
                    <a:pt x="569" y="576"/>
                  </a:lnTo>
                  <a:lnTo>
                    <a:pt x="558" y="617"/>
                  </a:lnTo>
                  <a:lnTo>
                    <a:pt x="541" y="651"/>
                  </a:lnTo>
                  <a:lnTo>
                    <a:pt x="518" y="682"/>
                  </a:lnTo>
                  <a:lnTo>
                    <a:pt x="487" y="707"/>
                  </a:lnTo>
                  <a:lnTo>
                    <a:pt x="451" y="729"/>
                  </a:lnTo>
                  <a:lnTo>
                    <a:pt x="406" y="744"/>
                  </a:lnTo>
                  <a:lnTo>
                    <a:pt x="357" y="757"/>
                  </a:lnTo>
                  <a:lnTo>
                    <a:pt x="299" y="763"/>
                  </a:lnTo>
                  <a:lnTo>
                    <a:pt x="237" y="766"/>
                  </a:lnTo>
                  <a:lnTo>
                    <a:pt x="181" y="764"/>
                  </a:lnTo>
                  <a:lnTo>
                    <a:pt x="133" y="760"/>
                  </a:lnTo>
                  <a:lnTo>
                    <a:pt x="93" y="755"/>
                  </a:lnTo>
                  <a:lnTo>
                    <a:pt x="59" y="749"/>
                  </a:lnTo>
                  <a:lnTo>
                    <a:pt x="34" y="741"/>
                  </a:lnTo>
                  <a:lnTo>
                    <a:pt x="16" y="736"/>
                  </a:lnTo>
                  <a:lnTo>
                    <a:pt x="3" y="732"/>
                  </a:lnTo>
                  <a:lnTo>
                    <a:pt x="0" y="730"/>
                  </a:lnTo>
                  <a:lnTo>
                    <a:pt x="0" y="31"/>
                  </a:lnTo>
                  <a:lnTo>
                    <a:pt x="5" y="29"/>
                  </a:lnTo>
                  <a:lnTo>
                    <a:pt x="16" y="26"/>
                  </a:lnTo>
                  <a:lnTo>
                    <a:pt x="36" y="21"/>
                  </a:lnTo>
                  <a:lnTo>
                    <a:pt x="60" y="15"/>
                  </a:lnTo>
                  <a:lnTo>
                    <a:pt x="95" y="11"/>
                  </a:lnTo>
                  <a:lnTo>
                    <a:pt x="133" y="4"/>
                  </a:lnTo>
                  <a:lnTo>
                    <a:pt x="178" y="1"/>
                  </a:lnTo>
                  <a:lnTo>
                    <a:pt x="23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9" name="Freeform 7"/>
            <p:cNvSpPr>
              <a:spLocks noEditPoints="1"/>
            </p:cNvSpPr>
            <p:nvPr/>
          </p:nvSpPr>
          <p:spPr bwMode="auto">
            <a:xfrm>
              <a:off x="861505" y="6652444"/>
              <a:ext cx="75463" cy="80363"/>
            </a:xfrm>
            <a:custGeom>
              <a:avLst/>
              <a:gdLst>
                <a:gd name="T0" fmla="*/ 242 w 539"/>
                <a:gd name="T1" fmla="*/ 119 h 574"/>
                <a:gd name="T2" fmla="*/ 199 w 539"/>
                <a:gd name="T3" fmla="*/ 142 h 574"/>
                <a:gd name="T4" fmla="*/ 171 w 539"/>
                <a:gd name="T5" fmla="*/ 185 h 574"/>
                <a:gd name="T6" fmla="*/ 159 w 539"/>
                <a:gd name="T7" fmla="*/ 249 h 574"/>
                <a:gd name="T8" fmla="*/ 159 w 539"/>
                <a:gd name="T9" fmla="*/ 325 h 574"/>
                <a:gd name="T10" fmla="*/ 171 w 539"/>
                <a:gd name="T11" fmla="*/ 389 h 574"/>
                <a:gd name="T12" fmla="*/ 199 w 539"/>
                <a:gd name="T13" fmla="*/ 434 h 574"/>
                <a:gd name="T14" fmla="*/ 242 w 539"/>
                <a:gd name="T15" fmla="*/ 456 h 574"/>
                <a:gd name="T16" fmla="*/ 297 w 539"/>
                <a:gd name="T17" fmla="*/ 456 h 574"/>
                <a:gd name="T18" fmla="*/ 340 w 539"/>
                <a:gd name="T19" fmla="*/ 434 h 574"/>
                <a:gd name="T20" fmla="*/ 367 w 539"/>
                <a:gd name="T21" fmla="*/ 389 h 574"/>
                <a:gd name="T22" fmla="*/ 380 w 539"/>
                <a:gd name="T23" fmla="*/ 325 h 574"/>
                <a:gd name="T24" fmla="*/ 380 w 539"/>
                <a:gd name="T25" fmla="*/ 249 h 574"/>
                <a:gd name="T26" fmla="*/ 367 w 539"/>
                <a:gd name="T27" fmla="*/ 185 h 574"/>
                <a:gd name="T28" fmla="*/ 340 w 539"/>
                <a:gd name="T29" fmla="*/ 142 h 574"/>
                <a:gd name="T30" fmla="*/ 297 w 539"/>
                <a:gd name="T31" fmla="*/ 119 h 574"/>
                <a:gd name="T32" fmla="*/ 269 w 539"/>
                <a:gd name="T33" fmla="*/ 0 h 574"/>
                <a:gd name="T34" fmla="*/ 362 w 539"/>
                <a:gd name="T35" fmla="*/ 13 h 574"/>
                <a:gd name="T36" fmla="*/ 436 w 539"/>
                <a:gd name="T37" fmla="*/ 47 h 574"/>
                <a:gd name="T38" fmla="*/ 492 w 539"/>
                <a:gd name="T39" fmla="*/ 103 h 574"/>
                <a:gd name="T40" fmla="*/ 526 w 539"/>
                <a:gd name="T41" fmla="*/ 184 h 574"/>
                <a:gd name="T42" fmla="*/ 539 w 539"/>
                <a:gd name="T43" fmla="*/ 288 h 574"/>
                <a:gd name="T44" fmla="*/ 526 w 539"/>
                <a:gd name="T45" fmla="*/ 391 h 574"/>
                <a:gd name="T46" fmla="*/ 492 w 539"/>
                <a:gd name="T47" fmla="*/ 471 h 574"/>
                <a:gd name="T48" fmla="*/ 436 w 539"/>
                <a:gd name="T49" fmla="*/ 529 h 574"/>
                <a:gd name="T50" fmla="*/ 362 w 539"/>
                <a:gd name="T51" fmla="*/ 563 h 574"/>
                <a:gd name="T52" fmla="*/ 269 w 539"/>
                <a:gd name="T53" fmla="*/ 574 h 574"/>
                <a:gd name="T54" fmla="*/ 177 w 539"/>
                <a:gd name="T55" fmla="*/ 563 h 574"/>
                <a:gd name="T56" fmla="*/ 103 w 539"/>
                <a:gd name="T57" fmla="*/ 529 h 574"/>
                <a:gd name="T58" fmla="*/ 47 w 539"/>
                <a:gd name="T59" fmla="*/ 471 h 574"/>
                <a:gd name="T60" fmla="*/ 13 w 539"/>
                <a:gd name="T61" fmla="*/ 391 h 574"/>
                <a:gd name="T62" fmla="*/ 0 w 539"/>
                <a:gd name="T63" fmla="*/ 288 h 574"/>
                <a:gd name="T64" fmla="*/ 13 w 539"/>
                <a:gd name="T65" fmla="*/ 184 h 574"/>
                <a:gd name="T66" fmla="*/ 47 w 539"/>
                <a:gd name="T67" fmla="*/ 103 h 574"/>
                <a:gd name="T68" fmla="*/ 103 w 539"/>
                <a:gd name="T69" fmla="*/ 47 h 574"/>
                <a:gd name="T70" fmla="*/ 177 w 539"/>
                <a:gd name="T71" fmla="*/ 13 h 574"/>
                <a:gd name="T72" fmla="*/ 269 w 539"/>
                <a:gd name="T73"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9" h="574">
                  <a:moveTo>
                    <a:pt x="269" y="115"/>
                  </a:moveTo>
                  <a:lnTo>
                    <a:pt x="242" y="119"/>
                  </a:lnTo>
                  <a:lnTo>
                    <a:pt x="219" y="128"/>
                  </a:lnTo>
                  <a:lnTo>
                    <a:pt x="199" y="142"/>
                  </a:lnTo>
                  <a:lnTo>
                    <a:pt x="184" y="161"/>
                  </a:lnTo>
                  <a:lnTo>
                    <a:pt x="171" y="185"/>
                  </a:lnTo>
                  <a:lnTo>
                    <a:pt x="163" y="215"/>
                  </a:lnTo>
                  <a:lnTo>
                    <a:pt x="159" y="249"/>
                  </a:lnTo>
                  <a:lnTo>
                    <a:pt x="157" y="288"/>
                  </a:lnTo>
                  <a:lnTo>
                    <a:pt x="159" y="325"/>
                  </a:lnTo>
                  <a:lnTo>
                    <a:pt x="163" y="360"/>
                  </a:lnTo>
                  <a:lnTo>
                    <a:pt x="171" y="389"/>
                  </a:lnTo>
                  <a:lnTo>
                    <a:pt x="184" y="414"/>
                  </a:lnTo>
                  <a:lnTo>
                    <a:pt x="199" y="434"/>
                  </a:lnTo>
                  <a:lnTo>
                    <a:pt x="219" y="448"/>
                  </a:lnTo>
                  <a:lnTo>
                    <a:pt x="242" y="456"/>
                  </a:lnTo>
                  <a:lnTo>
                    <a:pt x="269" y="459"/>
                  </a:lnTo>
                  <a:lnTo>
                    <a:pt x="297" y="456"/>
                  </a:lnTo>
                  <a:lnTo>
                    <a:pt x="320" y="448"/>
                  </a:lnTo>
                  <a:lnTo>
                    <a:pt x="340" y="434"/>
                  </a:lnTo>
                  <a:lnTo>
                    <a:pt x="356" y="414"/>
                  </a:lnTo>
                  <a:lnTo>
                    <a:pt x="367" y="389"/>
                  </a:lnTo>
                  <a:lnTo>
                    <a:pt x="376" y="360"/>
                  </a:lnTo>
                  <a:lnTo>
                    <a:pt x="380" y="325"/>
                  </a:lnTo>
                  <a:lnTo>
                    <a:pt x="382" y="288"/>
                  </a:lnTo>
                  <a:lnTo>
                    <a:pt x="380" y="249"/>
                  </a:lnTo>
                  <a:lnTo>
                    <a:pt x="376" y="215"/>
                  </a:lnTo>
                  <a:lnTo>
                    <a:pt x="367" y="185"/>
                  </a:lnTo>
                  <a:lnTo>
                    <a:pt x="356" y="161"/>
                  </a:lnTo>
                  <a:lnTo>
                    <a:pt x="340" y="142"/>
                  </a:lnTo>
                  <a:lnTo>
                    <a:pt x="320" y="128"/>
                  </a:lnTo>
                  <a:lnTo>
                    <a:pt x="297" y="119"/>
                  </a:lnTo>
                  <a:lnTo>
                    <a:pt x="269" y="115"/>
                  </a:lnTo>
                  <a:close/>
                  <a:moveTo>
                    <a:pt x="269" y="0"/>
                  </a:moveTo>
                  <a:lnTo>
                    <a:pt x="317" y="4"/>
                  </a:lnTo>
                  <a:lnTo>
                    <a:pt x="362" y="13"/>
                  </a:lnTo>
                  <a:lnTo>
                    <a:pt x="401" y="27"/>
                  </a:lnTo>
                  <a:lnTo>
                    <a:pt x="436" y="47"/>
                  </a:lnTo>
                  <a:lnTo>
                    <a:pt x="467" y="72"/>
                  </a:lnTo>
                  <a:lnTo>
                    <a:pt x="492" y="103"/>
                  </a:lnTo>
                  <a:lnTo>
                    <a:pt x="512" y="140"/>
                  </a:lnTo>
                  <a:lnTo>
                    <a:pt x="526" y="184"/>
                  </a:lnTo>
                  <a:lnTo>
                    <a:pt x="536" y="234"/>
                  </a:lnTo>
                  <a:lnTo>
                    <a:pt x="539" y="288"/>
                  </a:lnTo>
                  <a:lnTo>
                    <a:pt x="536" y="342"/>
                  </a:lnTo>
                  <a:lnTo>
                    <a:pt x="526" y="391"/>
                  </a:lnTo>
                  <a:lnTo>
                    <a:pt x="512" y="434"/>
                  </a:lnTo>
                  <a:lnTo>
                    <a:pt x="492" y="471"/>
                  </a:lnTo>
                  <a:lnTo>
                    <a:pt x="467" y="503"/>
                  </a:lnTo>
                  <a:lnTo>
                    <a:pt x="436" y="529"/>
                  </a:lnTo>
                  <a:lnTo>
                    <a:pt x="401" y="549"/>
                  </a:lnTo>
                  <a:lnTo>
                    <a:pt x="362" y="563"/>
                  </a:lnTo>
                  <a:lnTo>
                    <a:pt x="317" y="571"/>
                  </a:lnTo>
                  <a:lnTo>
                    <a:pt x="269" y="574"/>
                  </a:lnTo>
                  <a:lnTo>
                    <a:pt x="221" y="571"/>
                  </a:lnTo>
                  <a:lnTo>
                    <a:pt x="177" y="563"/>
                  </a:lnTo>
                  <a:lnTo>
                    <a:pt x="137" y="549"/>
                  </a:lnTo>
                  <a:lnTo>
                    <a:pt x="103" y="529"/>
                  </a:lnTo>
                  <a:lnTo>
                    <a:pt x="72" y="503"/>
                  </a:lnTo>
                  <a:lnTo>
                    <a:pt x="47" y="471"/>
                  </a:lnTo>
                  <a:lnTo>
                    <a:pt x="27" y="434"/>
                  </a:lnTo>
                  <a:lnTo>
                    <a:pt x="13" y="391"/>
                  </a:lnTo>
                  <a:lnTo>
                    <a:pt x="4" y="342"/>
                  </a:lnTo>
                  <a:lnTo>
                    <a:pt x="0" y="288"/>
                  </a:lnTo>
                  <a:lnTo>
                    <a:pt x="4" y="234"/>
                  </a:lnTo>
                  <a:lnTo>
                    <a:pt x="13" y="184"/>
                  </a:lnTo>
                  <a:lnTo>
                    <a:pt x="27" y="140"/>
                  </a:lnTo>
                  <a:lnTo>
                    <a:pt x="47" y="103"/>
                  </a:lnTo>
                  <a:lnTo>
                    <a:pt x="72" y="72"/>
                  </a:lnTo>
                  <a:lnTo>
                    <a:pt x="103" y="47"/>
                  </a:lnTo>
                  <a:lnTo>
                    <a:pt x="137" y="27"/>
                  </a:lnTo>
                  <a:lnTo>
                    <a:pt x="177" y="13"/>
                  </a:lnTo>
                  <a:lnTo>
                    <a:pt x="221" y="4"/>
                  </a:lnTo>
                  <a:lnTo>
                    <a:pt x="26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0" name="Freeform 8"/>
            <p:cNvSpPr>
              <a:spLocks/>
            </p:cNvSpPr>
            <p:nvPr/>
          </p:nvSpPr>
          <p:spPr bwMode="auto">
            <a:xfrm>
              <a:off x="1027831" y="6652444"/>
              <a:ext cx="63282" cy="80363"/>
            </a:xfrm>
            <a:custGeom>
              <a:avLst/>
              <a:gdLst>
                <a:gd name="T0" fmla="*/ 280 w 452"/>
                <a:gd name="T1" fmla="*/ 4 h 574"/>
                <a:gd name="T2" fmla="*/ 354 w 452"/>
                <a:gd name="T3" fmla="*/ 19 h 574"/>
                <a:gd name="T4" fmla="*/ 405 w 452"/>
                <a:gd name="T5" fmla="*/ 38 h 574"/>
                <a:gd name="T6" fmla="*/ 422 w 452"/>
                <a:gd name="T7" fmla="*/ 75 h 574"/>
                <a:gd name="T8" fmla="*/ 405 w 452"/>
                <a:gd name="T9" fmla="*/ 122 h 574"/>
                <a:gd name="T10" fmla="*/ 374 w 452"/>
                <a:gd name="T11" fmla="*/ 147 h 574"/>
                <a:gd name="T12" fmla="*/ 318 w 452"/>
                <a:gd name="T13" fmla="*/ 126 h 574"/>
                <a:gd name="T14" fmla="*/ 246 w 452"/>
                <a:gd name="T15" fmla="*/ 115 h 574"/>
                <a:gd name="T16" fmla="*/ 199 w 452"/>
                <a:gd name="T17" fmla="*/ 125 h 574"/>
                <a:gd name="T18" fmla="*/ 174 w 452"/>
                <a:gd name="T19" fmla="*/ 148 h 574"/>
                <a:gd name="T20" fmla="*/ 176 w 452"/>
                <a:gd name="T21" fmla="*/ 182 h 574"/>
                <a:gd name="T22" fmla="*/ 207 w 452"/>
                <a:gd name="T23" fmla="*/ 207 h 574"/>
                <a:gd name="T24" fmla="*/ 331 w 452"/>
                <a:gd name="T25" fmla="*/ 249 h 574"/>
                <a:gd name="T26" fmla="*/ 384 w 452"/>
                <a:gd name="T27" fmla="*/ 272 h 574"/>
                <a:gd name="T28" fmla="*/ 425 w 452"/>
                <a:gd name="T29" fmla="*/ 308 h 574"/>
                <a:gd name="T30" fmla="*/ 449 w 452"/>
                <a:gd name="T31" fmla="*/ 363 h 574"/>
                <a:gd name="T32" fmla="*/ 449 w 452"/>
                <a:gd name="T33" fmla="*/ 433 h 574"/>
                <a:gd name="T34" fmla="*/ 425 w 452"/>
                <a:gd name="T35" fmla="*/ 495 h 574"/>
                <a:gd name="T36" fmla="*/ 377 w 452"/>
                <a:gd name="T37" fmla="*/ 538 h 574"/>
                <a:gd name="T38" fmla="*/ 308 w 452"/>
                <a:gd name="T39" fmla="*/ 565 h 574"/>
                <a:gd name="T40" fmla="*/ 216 w 452"/>
                <a:gd name="T41" fmla="*/ 574 h 574"/>
                <a:gd name="T42" fmla="*/ 128 w 452"/>
                <a:gd name="T43" fmla="*/ 566 h 574"/>
                <a:gd name="T44" fmla="*/ 63 w 452"/>
                <a:gd name="T45" fmla="*/ 548 h 574"/>
                <a:gd name="T46" fmla="*/ 18 w 452"/>
                <a:gd name="T47" fmla="*/ 524 h 574"/>
                <a:gd name="T48" fmla="*/ 0 w 452"/>
                <a:gd name="T49" fmla="*/ 485 h 574"/>
                <a:gd name="T50" fmla="*/ 16 w 452"/>
                <a:gd name="T51" fmla="*/ 439 h 574"/>
                <a:gd name="T52" fmla="*/ 50 w 452"/>
                <a:gd name="T53" fmla="*/ 406 h 574"/>
                <a:gd name="T54" fmla="*/ 92 w 452"/>
                <a:gd name="T55" fmla="*/ 428 h 574"/>
                <a:gd name="T56" fmla="*/ 154 w 452"/>
                <a:gd name="T57" fmla="*/ 450 h 574"/>
                <a:gd name="T58" fmla="*/ 221 w 452"/>
                <a:gd name="T59" fmla="*/ 459 h 574"/>
                <a:gd name="T60" fmla="*/ 246 w 452"/>
                <a:gd name="T61" fmla="*/ 457 h 574"/>
                <a:gd name="T62" fmla="*/ 273 w 452"/>
                <a:gd name="T63" fmla="*/ 448 h 574"/>
                <a:gd name="T64" fmla="*/ 294 w 452"/>
                <a:gd name="T65" fmla="*/ 426 h 574"/>
                <a:gd name="T66" fmla="*/ 294 w 452"/>
                <a:gd name="T67" fmla="*/ 392 h 574"/>
                <a:gd name="T68" fmla="*/ 270 w 452"/>
                <a:gd name="T69" fmla="*/ 367 h 574"/>
                <a:gd name="T70" fmla="*/ 232 w 452"/>
                <a:gd name="T71" fmla="*/ 350 h 574"/>
                <a:gd name="T72" fmla="*/ 100 w 452"/>
                <a:gd name="T73" fmla="*/ 304 h 574"/>
                <a:gd name="T74" fmla="*/ 55 w 452"/>
                <a:gd name="T75" fmla="*/ 274 h 574"/>
                <a:gd name="T76" fmla="*/ 25 w 452"/>
                <a:gd name="T77" fmla="*/ 232 h 574"/>
                <a:gd name="T78" fmla="*/ 14 w 452"/>
                <a:gd name="T79" fmla="*/ 173 h 574"/>
                <a:gd name="T80" fmla="*/ 28 w 452"/>
                <a:gd name="T81" fmla="*/ 106 h 574"/>
                <a:gd name="T82" fmla="*/ 64 w 452"/>
                <a:gd name="T83" fmla="*/ 56 h 574"/>
                <a:gd name="T84" fmla="*/ 121 w 452"/>
                <a:gd name="T85" fmla="*/ 21 h 574"/>
                <a:gd name="T86" fmla="*/ 194 w 452"/>
                <a:gd name="T8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2" h="574">
                  <a:moveTo>
                    <a:pt x="235" y="0"/>
                  </a:moveTo>
                  <a:lnTo>
                    <a:pt x="280" y="4"/>
                  </a:lnTo>
                  <a:lnTo>
                    <a:pt x="320" y="10"/>
                  </a:lnTo>
                  <a:lnTo>
                    <a:pt x="354" y="19"/>
                  </a:lnTo>
                  <a:lnTo>
                    <a:pt x="382" y="28"/>
                  </a:lnTo>
                  <a:lnTo>
                    <a:pt x="405" y="38"/>
                  </a:lnTo>
                  <a:lnTo>
                    <a:pt x="422" y="46"/>
                  </a:lnTo>
                  <a:lnTo>
                    <a:pt x="422" y="75"/>
                  </a:lnTo>
                  <a:lnTo>
                    <a:pt x="416" y="100"/>
                  </a:lnTo>
                  <a:lnTo>
                    <a:pt x="405" y="122"/>
                  </a:lnTo>
                  <a:lnTo>
                    <a:pt x="391" y="137"/>
                  </a:lnTo>
                  <a:lnTo>
                    <a:pt x="374" y="147"/>
                  </a:lnTo>
                  <a:lnTo>
                    <a:pt x="349" y="136"/>
                  </a:lnTo>
                  <a:lnTo>
                    <a:pt x="318" y="126"/>
                  </a:lnTo>
                  <a:lnTo>
                    <a:pt x="284" y="119"/>
                  </a:lnTo>
                  <a:lnTo>
                    <a:pt x="246" y="115"/>
                  </a:lnTo>
                  <a:lnTo>
                    <a:pt x="219" y="119"/>
                  </a:lnTo>
                  <a:lnTo>
                    <a:pt x="199" y="125"/>
                  </a:lnTo>
                  <a:lnTo>
                    <a:pt x="183" y="136"/>
                  </a:lnTo>
                  <a:lnTo>
                    <a:pt x="174" y="148"/>
                  </a:lnTo>
                  <a:lnTo>
                    <a:pt x="171" y="165"/>
                  </a:lnTo>
                  <a:lnTo>
                    <a:pt x="176" y="182"/>
                  </a:lnTo>
                  <a:lnTo>
                    <a:pt x="187" y="196"/>
                  </a:lnTo>
                  <a:lnTo>
                    <a:pt x="207" y="207"/>
                  </a:lnTo>
                  <a:lnTo>
                    <a:pt x="235" y="218"/>
                  </a:lnTo>
                  <a:lnTo>
                    <a:pt x="331" y="249"/>
                  </a:lnTo>
                  <a:lnTo>
                    <a:pt x="359" y="260"/>
                  </a:lnTo>
                  <a:lnTo>
                    <a:pt x="384" y="272"/>
                  </a:lnTo>
                  <a:lnTo>
                    <a:pt x="407" y="288"/>
                  </a:lnTo>
                  <a:lnTo>
                    <a:pt x="425" y="308"/>
                  </a:lnTo>
                  <a:lnTo>
                    <a:pt x="439" y="333"/>
                  </a:lnTo>
                  <a:lnTo>
                    <a:pt x="449" y="363"/>
                  </a:lnTo>
                  <a:lnTo>
                    <a:pt x="452" y="395"/>
                  </a:lnTo>
                  <a:lnTo>
                    <a:pt x="449" y="433"/>
                  </a:lnTo>
                  <a:lnTo>
                    <a:pt x="439" y="465"/>
                  </a:lnTo>
                  <a:lnTo>
                    <a:pt x="425" y="495"/>
                  </a:lnTo>
                  <a:lnTo>
                    <a:pt x="404" y="518"/>
                  </a:lnTo>
                  <a:lnTo>
                    <a:pt x="377" y="538"/>
                  </a:lnTo>
                  <a:lnTo>
                    <a:pt x="345" y="554"/>
                  </a:lnTo>
                  <a:lnTo>
                    <a:pt x="308" y="565"/>
                  </a:lnTo>
                  <a:lnTo>
                    <a:pt x="264" y="572"/>
                  </a:lnTo>
                  <a:lnTo>
                    <a:pt x="216" y="574"/>
                  </a:lnTo>
                  <a:lnTo>
                    <a:pt x="170" y="572"/>
                  </a:lnTo>
                  <a:lnTo>
                    <a:pt x="128" y="566"/>
                  </a:lnTo>
                  <a:lnTo>
                    <a:pt x="92" y="558"/>
                  </a:lnTo>
                  <a:lnTo>
                    <a:pt x="63" y="548"/>
                  </a:lnTo>
                  <a:lnTo>
                    <a:pt x="38" y="535"/>
                  </a:lnTo>
                  <a:lnTo>
                    <a:pt x="18" y="524"/>
                  </a:lnTo>
                  <a:lnTo>
                    <a:pt x="4" y="512"/>
                  </a:lnTo>
                  <a:lnTo>
                    <a:pt x="0" y="485"/>
                  </a:lnTo>
                  <a:lnTo>
                    <a:pt x="5" y="461"/>
                  </a:lnTo>
                  <a:lnTo>
                    <a:pt x="16" y="439"/>
                  </a:lnTo>
                  <a:lnTo>
                    <a:pt x="32" y="419"/>
                  </a:lnTo>
                  <a:lnTo>
                    <a:pt x="50" y="406"/>
                  </a:lnTo>
                  <a:lnTo>
                    <a:pt x="67" y="417"/>
                  </a:lnTo>
                  <a:lnTo>
                    <a:pt x="92" y="428"/>
                  </a:lnTo>
                  <a:lnTo>
                    <a:pt x="121" y="440"/>
                  </a:lnTo>
                  <a:lnTo>
                    <a:pt x="154" y="450"/>
                  </a:lnTo>
                  <a:lnTo>
                    <a:pt x="188" y="456"/>
                  </a:lnTo>
                  <a:lnTo>
                    <a:pt x="221" y="459"/>
                  </a:lnTo>
                  <a:lnTo>
                    <a:pt x="233" y="459"/>
                  </a:lnTo>
                  <a:lnTo>
                    <a:pt x="246" y="457"/>
                  </a:lnTo>
                  <a:lnTo>
                    <a:pt x="261" y="454"/>
                  </a:lnTo>
                  <a:lnTo>
                    <a:pt x="273" y="448"/>
                  </a:lnTo>
                  <a:lnTo>
                    <a:pt x="286" y="439"/>
                  </a:lnTo>
                  <a:lnTo>
                    <a:pt x="294" y="426"/>
                  </a:lnTo>
                  <a:lnTo>
                    <a:pt x="297" y="409"/>
                  </a:lnTo>
                  <a:lnTo>
                    <a:pt x="294" y="392"/>
                  </a:lnTo>
                  <a:lnTo>
                    <a:pt x="284" y="378"/>
                  </a:lnTo>
                  <a:lnTo>
                    <a:pt x="270" y="367"/>
                  </a:lnTo>
                  <a:lnTo>
                    <a:pt x="253" y="358"/>
                  </a:lnTo>
                  <a:lnTo>
                    <a:pt x="232" y="350"/>
                  </a:lnTo>
                  <a:lnTo>
                    <a:pt x="128" y="316"/>
                  </a:lnTo>
                  <a:lnTo>
                    <a:pt x="100" y="304"/>
                  </a:lnTo>
                  <a:lnTo>
                    <a:pt x="75" y="291"/>
                  </a:lnTo>
                  <a:lnTo>
                    <a:pt x="55" y="274"/>
                  </a:lnTo>
                  <a:lnTo>
                    <a:pt x="38" y="255"/>
                  </a:lnTo>
                  <a:lnTo>
                    <a:pt x="25" y="232"/>
                  </a:lnTo>
                  <a:lnTo>
                    <a:pt x="18" y="204"/>
                  </a:lnTo>
                  <a:lnTo>
                    <a:pt x="14" y="173"/>
                  </a:lnTo>
                  <a:lnTo>
                    <a:pt x="18" y="137"/>
                  </a:lnTo>
                  <a:lnTo>
                    <a:pt x="28" y="106"/>
                  </a:lnTo>
                  <a:lnTo>
                    <a:pt x="44" y="80"/>
                  </a:lnTo>
                  <a:lnTo>
                    <a:pt x="64" y="56"/>
                  </a:lnTo>
                  <a:lnTo>
                    <a:pt x="90" y="36"/>
                  </a:lnTo>
                  <a:lnTo>
                    <a:pt x="121" y="21"/>
                  </a:lnTo>
                  <a:lnTo>
                    <a:pt x="156" y="10"/>
                  </a:lnTo>
                  <a:lnTo>
                    <a:pt x="194" y="4"/>
                  </a:lnTo>
                  <a:lnTo>
                    <a:pt x="23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1" name="Freeform 9"/>
            <p:cNvSpPr>
              <a:spLocks noEditPoints="1"/>
            </p:cNvSpPr>
            <p:nvPr/>
          </p:nvSpPr>
          <p:spPr bwMode="auto">
            <a:xfrm>
              <a:off x="1096573" y="6652444"/>
              <a:ext cx="70562" cy="80363"/>
            </a:xfrm>
            <a:custGeom>
              <a:avLst/>
              <a:gdLst>
                <a:gd name="T0" fmla="*/ 229 w 504"/>
                <a:gd name="T1" fmla="*/ 119 h 574"/>
                <a:gd name="T2" fmla="*/ 189 w 504"/>
                <a:gd name="T3" fmla="*/ 142 h 574"/>
                <a:gd name="T4" fmla="*/ 164 w 504"/>
                <a:gd name="T5" fmla="*/ 184 h 574"/>
                <a:gd name="T6" fmla="*/ 156 w 504"/>
                <a:gd name="T7" fmla="*/ 246 h 574"/>
                <a:gd name="T8" fmla="*/ 344 w 504"/>
                <a:gd name="T9" fmla="*/ 215 h 574"/>
                <a:gd name="T10" fmla="*/ 331 w 504"/>
                <a:gd name="T11" fmla="*/ 164 h 574"/>
                <a:gd name="T12" fmla="*/ 304 w 504"/>
                <a:gd name="T13" fmla="*/ 128 h 574"/>
                <a:gd name="T14" fmla="*/ 255 w 504"/>
                <a:gd name="T15" fmla="*/ 115 h 574"/>
                <a:gd name="T16" fmla="*/ 313 w 504"/>
                <a:gd name="T17" fmla="*/ 4 h 574"/>
                <a:gd name="T18" fmla="*/ 387 w 504"/>
                <a:gd name="T19" fmla="*/ 27 h 574"/>
                <a:gd name="T20" fmla="*/ 445 w 504"/>
                <a:gd name="T21" fmla="*/ 70 h 574"/>
                <a:gd name="T22" fmla="*/ 482 w 504"/>
                <a:gd name="T23" fmla="*/ 134 h 574"/>
                <a:gd name="T24" fmla="*/ 501 w 504"/>
                <a:gd name="T25" fmla="*/ 220 h 574"/>
                <a:gd name="T26" fmla="*/ 504 w 504"/>
                <a:gd name="T27" fmla="*/ 335 h 574"/>
                <a:gd name="T28" fmla="*/ 159 w 504"/>
                <a:gd name="T29" fmla="*/ 364 h 574"/>
                <a:gd name="T30" fmla="*/ 183 w 504"/>
                <a:gd name="T31" fmla="*/ 414 h 574"/>
                <a:gd name="T32" fmla="*/ 223 w 504"/>
                <a:gd name="T33" fmla="*/ 447 h 574"/>
                <a:gd name="T34" fmla="*/ 279 w 504"/>
                <a:gd name="T35" fmla="*/ 459 h 574"/>
                <a:gd name="T36" fmla="*/ 338 w 504"/>
                <a:gd name="T37" fmla="*/ 451 h 574"/>
                <a:gd name="T38" fmla="*/ 387 w 504"/>
                <a:gd name="T39" fmla="*/ 436 h 574"/>
                <a:gd name="T40" fmla="*/ 421 w 504"/>
                <a:gd name="T41" fmla="*/ 420 h 574"/>
                <a:gd name="T42" fmla="*/ 434 w 504"/>
                <a:gd name="T43" fmla="*/ 412 h 574"/>
                <a:gd name="T44" fmla="*/ 462 w 504"/>
                <a:gd name="T45" fmla="*/ 439 h 574"/>
                <a:gd name="T46" fmla="*/ 476 w 504"/>
                <a:gd name="T47" fmla="*/ 478 h 574"/>
                <a:gd name="T48" fmla="*/ 468 w 504"/>
                <a:gd name="T49" fmla="*/ 518 h 574"/>
                <a:gd name="T50" fmla="*/ 456 w 504"/>
                <a:gd name="T51" fmla="*/ 527 h 574"/>
                <a:gd name="T52" fmla="*/ 417 w 504"/>
                <a:gd name="T53" fmla="*/ 546 h 574"/>
                <a:gd name="T54" fmla="*/ 356 w 504"/>
                <a:gd name="T55" fmla="*/ 565 h 574"/>
                <a:gd name="T56" fmla="*/ 271 w 504"/>
                <a:gd name="T57" fmla="*/ 574 h 574"/>
                <a:gd name="T58" fmla="*/ 178 w 504"/>
                <a:gd name="T59" fmla="*/ 562 h 574"/>
                <a:gd name="T60" fmla="*/ 102 w 504"/>
                <a:gd name="T61" fmla="*/ 527 h 574"/>
                <a:gd name="T62" fmla="*/ 46 w 504"/>
                <a:gd name="T63" fmla="*/ 470 h 574"/>
                <a:gd name="T64" fmla="*/ 10 w 504"/>
                <a:gd name="T65" fmla="*/ 391 h 574"/>
                <a:gd name="T66" fmla="*/ 0 w 504"/>
                <a:gd name="T67" fmla="*/ 290 h 574"/>
                <a:gd name="T68" fmla="*/ 10 w 504"/>
                <a:gd name="T69" fmla="*/ 193 h 574"/>
                <a:gd name="T70" fmla="*/ 41 w 504"/>
                <a:gd name="T71" fmla="*/ 117 h 574"/>
                <a:gd name="T72" fmla="*/ 90 w 504"/>
                <a:gd name="T73" fmla="*/ 60 h 574"/>
                <a:gd name="T74" fmla="*/ 152 w 504"/>
                <a:gd name="T75" fmla="*/ 22 h 574"/>
                <a:gd name="T76" fmla="*/ 228 w 504"/>
                <a:gd name="T7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4" h="574">
                  <a:moveTo>
                    <a:pt x="255" y="115"/>
                  </a:moveTo>
                  <a:lnTo>
                    <a:pt x="229" y="119"/>
                  </a:lnTo>
                  <a:lnTo>
                    <a:pt x="207" y="128"/>
                  </a:lnTo>
                  <a:lnTo>
                    <a:pt x="189" y="142"/>
                  </a:lnTo>
                  <a:lnTo>
                    <a:pt x="175" y="161"/>
                  </a:lnTo>
                  <a:lnTo>
                    <a:pt x="164" y="184"/>
                  </a:lnTo>
                  <a:lnTo>
                    <a:pt x="158" y="213"/>
                  </a:lnTo>
                  <a:lnTo>
                    <a:pt x="156" y="246"/>
                  </a:lnTo>
                  <a:lnTo>
                    <a:pt x="345" y="246"/>
                  </a:lnTo>
                  <a:lnTo>
                    <a:pt x="344" y="215"/>
                  </a:lnTo>
                  <a:lnTo>
                    <a:pt x="339" y="187"/>
                  </a:lnTo>
                  <a:lnTo>
                    <a:pt x="331" y="164"/>
                  </a:lnTo>
                  <a:lnTo>
                    <a:pt x="319" y="143"/>
                  </a:lnTo>
                  <a:lnTo>
                    <a:pt x="304" y="128"/>
                  </a:lnTo>
                  <a:lnTo>
                    <a:pt x="282" y="119"/>
                  </a:lnTo>
                  <a:lnTo>
                    <a:pt x="255" y="115"/>
                  </a:lnTo>
                  <a:close/>
                  <a:moveTo>
                    <a:pt x="268" y="0"/>
                  </a:moveTo>
                  <a:lnTo>
                    <a:pt x="313" y="4"/>
                  </a:lnTo>
                  <a:lnTo>
                    <a:pt x="353" y="13"/>
                  </a:lnTo>
                  <a:lnTo>
                    <a:pt x="387" y="27"/>
                  </a:lnTo>
                  <a:lnTo>
                    <a:pt x="418" y="46"/>
                  </a:lnTo>
                  <a:lnTo>
                    <a:pt x="445" y="70"/>
                  </a:lnTo>
                  <a:lnTo>
                    <a:pt x="465" y="100"/>
                  </a:lnTo>
                  <a:lnTo>
                    <a:pt x="482" y="134"/>
                  </a:lnTo>
                  <a:lnTo>
                    <a:pt x="493" y="175"/>
                  </a:lnTo>
                  <a:lnTo>
                    <a:pt x="501" y="220"/>
                  </a:lnTo>
                  <a:lnTo>
                    <a:pt x="504" y="268"/>
                  </a:lnTo>
                  <a:lnTo>
                    <a:pt x="504" y="335"/>
                  </a:lnTo>
                  <a:lnTo>
                    <a:pt x="156" y="335"/>
                  </a:lnTo>
                  <a:lnTo>
                    <a:pt x="159" y="364"/>
                  </a:lnTo>
                  <a:lnTo>
                    <a:pt x="169" y="391"/>
                  </a:lnTo>
                  <a:lnTo>
                    <a:pt x="183" y="414"/>
                  </a:lnTo>
                  <a:lnTo>
                    <a:pt x="200" y="433"/>
                  </a:lnTo>
                  <a:lnTo>
                    <a:pt x="223" y="447"/>
                  </a:lnTo>
                  <a:lnTo>
                    <a:pt x="249" y="456"/>
                  </a:lnTo>
                  <a:lnTo>
                    <a:pt x="279" y="459"/>
                  </a:lnTo>
                  <a:lnTo>
                    <a:pt x="310" y="457"/>
                  </a:lnTo>
                  <a:lnTo>
                    <a:pt x="338" y="451"/>
                  </a:lnTo>
                  <a:lnTo>
                    <a:pt x="364" y="445"/>
                  </a:lnTo>
                  <a:lnTo>
                    <a:pt x="387" y="436"/>
                  </a:lnTo>
                  <a:lnTo>
                    <a:pt x="407" y="426"/>
                  </a:lnTo>
                  <a:lnTo>
                    <a:pt x="421" y="420"/>
                  </a:lnTo>
                  <a:lnTo>
                    <a:pt x="431" y="414"/>
                  </a:lnTo>
                  <a:lnTo>
                    <a:pt x="434" y="412"/>
                  </a:lnTo>
                  <a:lnTo>
                    <a:pt x="449" y="423"/>
                  </a:lnTo>
                  <a:lnTo>
                    <a:pt x="462" y="439"/>
                  </a:lnTo>
                  <a:lnTo>
                    <a:pt x="471" y="457"/>
                  </a:lnTo>
                  <a:lnTo>
                    <a:pt x="476" y="478"/>
                  </a:lnTo>
                  <a:lnTo>
                    <a:pt x="474" y="498"/>
                  </a:lnTo>
                  <a:lnTo>
                    <a:pt x="468" y="518"/>
                  </a:lnTo>
                  <a:lnTo>
                    <a:pt x="465" y="521"/>
                  </a:lnTo>
                  <a:lnTo>
                    <a:pt x="456" y="527"/>
                  </a:lnTo>
                  <a:lnTo>
                    <a:pt x="438" y="535"/>
                  </a:lnTo>
                  <a:lnTo>
                    <a:pt x="417" y="546"/>
                  </a:lnTo>
                  <a:lnTo>
                    <a:pt x="389" y="557"/>
                  </a:lnTo>
                  <a:lnTo>
                    <a:pt x="356" y="565"/>
                  </a:lnTo>
                  <a:lnTo>
                    <a:pt x="316" y="571"/>
                  </a:lnTo>
                  <a:lnTo>
                    <a:pt x="271" y="574"/>
                  </a:lnTo>
                  <a:lnTo>
                    <a:pt x="223" y="571"/>
                  </a:lnTo>
                  <a:lnTo>
                    <a:pt x="178" y="562"/>
                  </a:lnTo>
                  <a:lnTo>
                    <a:pt x="138" y="548"/>
                  </a:lnTo>
                  <a:lnTo>
                    <a:pt x="102" y="527"/>
                  </a:lnTo>
                  <a:lnTo>
                    <a:pt x="72" y="501"/>
                  </a:lnTo>
                  <a:lnTo>
                    <a:pt x="46" y="470"/>
                  </a:lnTo>
                  <a:lnTo>
                    <a:pt x="26" y="433"/>
                  </a:lnTo>
                  <a:lnTo>
                    <a:pt x="10" y="391"/>
                  </a:lnTo>
                  <a:lnTo>
                    <a:pt x="3" y="342"/>
                  </a:lnTo>
                  <a:lnTo>
                    <a:pt x="0" y="290"/>
                  </a:lnTo>
                  <a:lnTo>
                    <a:pt x="1" y="240"/>
                  </a:lnTo>
                  <a:lnTo>
                    <a:pt x="10" y="193"/>
                  </a:lnTo>
                  <a:lnTo>
                    <a:pt x="23" y="153"/>
                  </a:lnTo>
                  <a:lnTo>
                    <a:pt x="41" y="117"/>
                  </a:lnTo>
                  <a:lnTo>
                    <a:pt x="63" y="86"/>
                  </a:lnTo>
                  <a:lnTo>
                    <a:pt x="90" y="60"/>
                  </a:lnTo>
                  <a:lnTo>
                    <a:pt x="119" y="39"/>
                  </a:lnTo>
                  <a:lnTo>
                    <a:pt x="152" y="22"/>
                  </a:lnTo>
                  <a:lnTo>
                    <a:pt x="189" y="10"/>
                  </a:lnTo>
                  <a:lnTo>
                    <a:pt x="228" y="4"/>
                  </a:lnTo>
                  <a:lnTo>
                    <a:pt x="26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2" name="Freeform 11"/>
            <p:cNvSpPr>
              <a:spLocks/>
            </p:cNvSpPr>
            <p:nvPr/>
          </p:nvSpPr>
          <p:spPr bwMode="auto">
            <a:xfrm>
              <a:off x="783382" y="6619263"/>
              <a:ext cx="68602" cy="113544"/>
            </a:xfrm>
            <a:custGeom>
              <a:avLst/>
              <a:gdLst>
                <a:gd name="T0" fmla="*/ 106 w 490"/>
                <a:gd name="T1" fmla="*/ 1 h 811"/>
                <a:gd name="T2" fmla="*/ 141 w 490"/>
                <a:gd name="T3" fmla="*/ 9 h 811"/>
                <a:gd name="T4" fmla="*/ 154 w 490"/>
                <a:gd name="T5" fmla="*/ 15 h 811"/>
                <a:gd name="T6" fmla="*/ 171 w 490"/>
                <a:gd name="T7" fmla="*/ 284 h 811"/>
                <a:gd name="T8" fmla="*/ 213 w 490"/>
                <a:gd name="T9" fmla="*/ 258 h 811"/>
                <a:gd name="T10" fmla="*/ 268 w 490"/>
                <a:gd name="T11" fmla="*/ 241 h 811"/>
                <a:gd name="T12" fmla="*/ 343 w 490"/>
                <a:gd name="T13" fmla="*/ 241 h 811"/>
                <a:gd name="T14" fmla="*/ 405 w 490"/>
                <a:gd name="T15" fmla="*/ 258 h 811"/>
                <a:gd name="T16" fmla="*/ 451 w 490"/>
                <a:gd name="T17" fmla="*/ 293 h 811"/>
                <a:gd name="T18" fmla="*/ 481 w 490"/>
                <a:gd name="T19" fmla="*/ 349 h 811"/>
                <a:gd name="T20" fmla="*/ 490 w 490"/>
                <a:gd name="T21" fmla="*/ 426 h 811"/>
                <a:gd name="T22" fmla="*/ 490 w 490"/>
                <a:gd name="T23" fmla="*/ 688 h 811"/>
                <a:gd name="T24" fmla="*/ 475 w 490"/>
                <a:gd name="T25" fmla="*/ 806 h 811"/>
                <a:gd name="T26" fmla="*/ 431 w 490"/>
                <a:gd name="T27" fmla="*/ 811 h 811"/>
                <a:gd name="T28" fmla="*/ 380 w 490"/>
                <a:gd name="T29" fmla="*/ 802 h 811"/>
                <a:gd name="T30" fmla="*/ 349 w 490"/>
                <a:gd name="T31" fmla="*/ 783 h 811"/>
                <a:gd name="T32" fmla="*/ 337 w 490"/>
                <a:gd name="T33" fmla="*/ 769 h 811"/>
                <a:gd name="T34" fmla="*/ 335 w 490"/>
                <a:gd name="T35" fmla="*/ 447 h 811"/>
                <a:gd name="T36" fmla="*/ 326 w 490"/>
                <a:gd name="T37" fmla="*/ 396 h 811"/>
                <a:gd name="T38" fmla="*/ 301 w 490"/>
                <a:gd name="T39" fmla="*/ 363 h 811"/>
                <a:gd name="T40" fmla="*/ 256 w 490"/>
                <a:gd name="T41" fmla="*/ 352 h 811"/>
                <a:gd name="T42" fmla="*/ 205 w 490"/>
                <a:gd name="T43" fmla="*/ 363 h 811"/>
                <a:gd name="T44" fmla="*/ 172 w 490"/>
                <a:gd name="T45" fmla="*/ 387 h 811"/>
                <a:gd name="T46" fmla="*/ 157 w 490"/>
                <a:gd name="T47" fmla="*/ 404 h 811"/>
                <a:gd name="T48" fmla="*/ 154 w 490"/>
                <a:gd name="T49" fmla="*/ 789 h 811"/>
                <a:gd name="T50" fmla="*/ 130 w 490"/>
                <a:gd name="T51" fmla="*/ 797 h 811"/>
                <a:gd name="T52" fmla="*/ 79 w 490"/>
                <a:gd name="T53" fmla="*/ 803 h 811"/>
                <a:gd name="T54" fmla="*/ 27 w 490"/>
                <a:gd name="T55" fmla="*/ 797 h 811"/>
                <a:gd name="T56" fmla="*/ 3 w 490"/>
                <a:gd name="T57" fmla="*/ 789 h 811"/>
                <a:gd name="T58" fmla="*/ 0 w 490"/>
                <a:gd name="T59" fmla="*/ 15 h 811"/>
                <a:gd name="T60" fmla="*/ 11 w 490"/>
                <a:gd name="T61" fmla="*/ 9 h 811"/>
                <a:gd name="T62" fmla="*/ 48 w 490"/>
                <a:gd name="T63" fmla="*/ 1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0" h="811">
                  <a:moveTo>
                    <a:pt x="76" y="0"/>
                  </a:moveTo>
                  <a:lnTo>
                    <a:pt x="106" y="1"/>
                  </a:lnTo>
                  <a:lnTo>
                    <a:pt x="127" y="4"/>
                  </a:lnTo>
                  <a:lnTo>
                    <a:pt x="141" y="9"/>
                  </a:lnTo>
                  <a:lnTo>
                    <a:pt x="151" y="14"/>
                  </a:lnTo>
                  <a:lnTo>
                    <a:pt x="154" y="15"/>
                  </a:lnTo>
                  <a:lnTo>
                    <a:pt x="154" y="298"/>
                  </a:lnTo>
                  <a:lnTo>
                    <a:pt x="171" y="284"/>
                  </a:lnTo>
                  <a:lnTo>
                    <a:pt x="189" y="269"/>
                  </a:lnTo>
                  <a:lnTo>
                    <a:pt x="213" y="258"/>
                  </a:lnTo>
                  <a:lnTo>
                    <a:pt x="239" y="247"/>
                  </a:lnTo>
                  <a:lnTo>
                    <a:pt x="268" y="241"/>
                  </a:lnTo>
                  <a:lnTo>
                    <a:pt x="306" y="237"/>
                  </a:lnTo>
                  <a:lnTo>
                    <a:pt x="343" y="241"/>
                  </a:lnTo>
                  <a:lnTo>
                    <a:pt x="375" y="247"/>
                  </a:lnTo>
                  <a:lnTo>
                    <a:pt x="405" y="258"/>
                  </a:lnTo>
                  <a:lnTo>
                    <a:pt x="430" y="273"/>
                  </a:lnTo>
                  <a:lnTo>
                    <a:pt x="451" y="293"/>
                  </a:lnTo>
                  <a:lnTo>
                    <a:pt x="469" y="318"/>
                  </a:lnTo>
                  <a:lnTo>
                    <a:pt x="481" y="349"/>
                  </a:lnTo>
                  <a:lnTo>
                    <a:pt x="489" y="385"/>
                  </a:lnTo>
                  <a:lnTo>
                    <a:pt x="490" y="426"/>
                  </a:lnTo>
                  <a:lnTo>
                    <a:pt x="490" y="685"/>
                  </a:lnTo>
                  <a:lnTo>
                    <a:pt x="490" y="688"/>
                  </a:lnTo>
                  <a:lnTo>
                    <a:pt x="490" y="800"/>
                  </a:lnTo>
                  <a:lnTo>
                    <a:pt x="475" y="806"/>
                  </a:lnTo>
                  <a:lnTo>
                    <a:pt x="455" y="809"/>
                  </a:lnTo>
                  <a:lnTo>
                    <a:pt x="431" y="811"/>
                  </a:lnTo>
                  <a:lnTo>
                    <a:pt x="403" y="808"/>
                  </a:lnTo>
                  <a:lnTo>
                    <a:pt x="380" y="802"/>
                  </a:lnTo>
                  <a:lnTo>
                    <a:pt x="362" y="794"/>
                  </a:lnTo>
                  <a:lnTo>
                    <a:pt x="349" y="783"/>
                  </a:lnTo>
                  <a:lnTo>
                    <a:pt x="341" y="775"/>
                  </a:lnTo>
                  <a:lnTo>
                    <a:pt x="337" y="769"/>
                  </a:lnTo>
                  <a:lnTo>
                    <a:pt x="335" y="766"/>
                  </a:lnTo>
                  <a:lnTo>
                    <a:pt x="335" y="447"/>
                  </a:lnTo>
                  <a:lnTo>
                    <a:pt x="332" y="419"/>
                  </a:lnTo>
                  <a:lnTo>
                    <a:pt x="326" y="396"/>
                  </a:lnTo>
                  <a:lnTo>
                    <a:pt x="317" y="377"/>
                  </a:lnTo>
                  <a:lnTo>
                    <a:pt x="301" y="363"/>
                  </a:lnTo>
                  <a:lnTo>
                    <a:pt x="281" y="356"/>
                  </a:lnTo>
                  <a:lnTo>
                    <a:pt x="256" y="352"/>
                  </a:lnTo>
                  <a:lnTo>
                    <a:pt x="228" y="356"/>
                  </a:lnTo>
                  <a:lnTo>
                    <a:pt x="205" y="363"/>
                  </a:lnTo>
                  <a:lnTo>
                    <a:pt x="186" y="374"/>
                  </a:lnTo>
                  <a:lnTo>
                    <a:pt x="172" y="387"/>
                  </a:lnTo>
                  <a:lnTo>
                    <a:pt x="163" y="396"/>
                  </a:lnTo>
                  <a:lnTo>
                    <a:pt x="157" y="404"/>
                  </a:lnTo>
                  <a:lnTo>
                    <a:pt x="157" y="788"/>
                  </a:lnTo>
                  <a:lnTo>
                    <a:pt x="154" y="789"/>
                  </a:lnTo>
                  <a:lnTo>
                    <a:pt x="146" y="792"/>
                  </a:lnTo>
                  <a:lnTo>
                    <a:pt x="130" y="797"/>
                  </a:lnTo>
                  <a:lnTo>
                    <a:pt x="109" y="802"/>
                  </a:lnTo>
                  <a:lnTo>
                    <a:pt x="79" y="803"/>
                  </a:lnTo>
                  <a:lnTo>
                    <a:pt x="50" y="802"/>
                  </a:lnTo>
                  <a:lnTo>
                    <a:pt x="27" y="797"/>
                  </a:lnTo>
                  <a:lnTo>
                    <a:pt x="11" y="792"/>
                  </a:lnTo>
                  <a:lnTo>
                    <a:pt x="3" y="789"/>
                  </a:lnTo>
                  <a:lnTo>
                    <a:pt x="0" y="788"/>
                  </a:lnTo>
                  <a:lnTo>
                    <a:pt x="0" y="15"/>
                  </a:lnTo>
                  <a:lnTo>
                    <a:pt x="2" y="14"/>
                  </a:lnTo>
                  <a:lnTo>
                    <a:pt x="11" y="9"/>
                  </a:lnTo>
                  <a:lnTo>
                    <a:pt x="27" y="4"/>
                  </a:lnTo>
                  <a:lnTo>
                    <a:pt x="48" y="1"/>
                  </a:lnTo>
                  <a:lnTo>
                    <a:pt x="7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3" name="Freeform 12"/>
            <p:cNvSpPr>
              <a:spLocks/>
            </p:cNvSpPr>
            <p:nvPr/>
          </p:nvSpPr>
          <p:spPr bwMode="auto">
            <a:xfrm>
              <a:off x="948448" y="6653564"/>
              <a:ext cx="69022" cy="79243"/>
            </a:xfrm>
            <a:custGeom>
              <a:avLst/>
              <a:gdLst>
                <a:gd name="T0" fmla="*/ 79 w 493"/>
                <a:gd name="T1" fmla="*/ 0 h 566"/>
                <a:gd name="T2" fmla="*/ 110 w 493"/>
                <a:gd name="T3" fmla="*/ 2 h 566"/>
                <a:gd name="T4" fmla="*/ 132 w 493"/>
                <a:gd name="T5" fmla="*/ 6 h 566"/>
                <a:gd name="T6" fmla="*/ 147 w 493"/>
                <a:gd name="T7" fmla="*/ 11 h 566"/>
                <a:gd name="T8" fmla="*/ 155 w 493"/>
                <a:gd name="T9" fmla="*/ 16 h 566"/>
                <a:gd name="T10" fmla="*/ 158 w 493"/>
                <a:gd name="T11" fmla="*/ 17 h 566"/>
                <a:gd name="T12" fmla="*/ 158 w 493"/>
                <a:gd name="T13" fmla="*/ 356 h 566"/>
                <a:gd name="T14" fmla="*/ 160 w 493"/>
                <a:gd name="T15" fmla="*/ 386 h 566"/>
                <a:gd name="T16" fmla="*/ 166 w 493"/>
                <a:gd name="T17" fmla="*/ 409 h 566"/>
                <a:gd name="T18" fmla="*/ 177 w 493"/>
                <a:gd name="T19" fmla="*/ 428 h 566"/>
                <a:gd name="T20" fmla="*/ 191 w 493"/>
                <a:gd name="T21" fmla="*/ 440 h 566"/>
                <a:gd name="T22" fmla="*/ 211 w 493"/>
                <a:gd name="T23" fmla="*/ 448 h 566"/>
                <a:gd name="T24" fmla="*/ 234 w 493"/>
                <a:gd name="T25" fmla="*/ 451 h 566"/>
                <a:gd name="T26" fmla="*/ 262 w 493"/>
                <a:gd name="T27" fmla="*/ 448 h 566"/>
                <a:gd name="T28" fmla="*/ 285 w 493"/>
                <a:gd name="T29" fmla="*/ 440 h 566"/>
                <a:gd name="T30" fmla="*/ 304 w 493"/>
                <a:gd name="T31" fmla="*/ 429 h 566"/>
                <a:gd name="T32" fmla="*/ 319 w 493"/>
                <a:gd name="T33" fmla="*/ 418 h 566"/>
                <a:gd name="T34" fmla="*/ 330 w 493"/>
                <a:gd name="T35" fmla="*/ 407 h 566"/>
                <a:gd name="T36" fmla="*/ 338 w 493"/>
                <a:gd name="T37" fmla="*/ 401 h 566"/>
                <a:gd name="T38" fmla="*/ 338 w 493"/>
                <a:gd name="T39" fmla="*/ 17 h 566"/>
                <a:gd name="T40" fmla="*/ 340 w 493"/>
                <a:gd name="T41" fmla="*/ 16 h 566"/>
                <a:gd name="T42" fmla="*/ 349 w 493"/>
                <a:gd name="T43" fmla="*/ 11 h 566"/>
                <a:gd name="T44" fmla="*/ 364 w 493"/>
                <a:gd name="T45" fmla="*/ 6 h 566"/>
                <a:gd name="T46" fmla="*/ 386 w 493"/>
                <a:gd name="T47" fmla="*/ 2 h 566"/>
                <a:gd name="T48" fmla="*/ 416 w 493"/>
                <a:gd name="T49" fmla="*/ 0 h 566"/>
                <a:gd name="T50" fmla="*/ 445 w 493"/>
                <a:gd name="T51" fmla="*/ 2 h 566"/>
                <a:gd name="T52" fmla="*/ 468 w 493"/>
                <a:gd name="T53" fmla="*/ 6 h 566"/>
                <a:gd name="T54" fmla="*/ 482 w 493"/>
                <a:gd name="T55" fmla="*/ 11 h 566"/>
                <a:gd name="T56" fmla="*/ 491 w 493"/>
                <a:gd name="T57" fmla="*/ 16 h 566"/>
                <a:gd name="T58" fmla="*/ 493 w 493"/>
                <a:gd name="T59" fmla="*/ 17 h 566"/>
                <a:gd name="T60" fmla="*/ 493 w 493"/>
                <a:gd name="T61" fmla="*/ 558 h 566"/>
                <a:gd name="T62" fmla="*/ 474 w 493"/>
                <a:gd name="T63" fmla="*/ 564 h 566"/>
                <a:gd name="T64" fmla="*/ 451 w 493"/>
                <a:gd name="T65" fmla="*/ 566 h 566"/>
                <a:gd name="T66" fmla="*/ 420 w 493"/>
                <a:gd name="T67" fmla="*/ 563 h 566"/>
                <a:gd name="T68" fmla="*/ 395 w 493"/>
                <a:gd name="T69" fmla="*/ 557 h 566"/>
                <a:gd name="T70" fmla="*/ 378 w 493"/>
                <a:gd name="T71" fmla="*/ 546 h 566"/>
                <a:gd name="T72" fmla="*/ 367 w 493"/>
                <a:gd name="T73" fmla="*/ 532 h 566"/>
                <a:gd name="T74" fmla="*/ 363 w 493"/>
                <a:gd name="T75" fmla="*/ 516 h 566"/>
                <a:gd name="T76" fmla="*/ 363 w 493"/>
                <a:gd name="T77" fmla="*/ 487 h 566"/>
                <a:gd name="T78" fmla="*/ 346 w 493"/>
                <a:gd name="T79" fmla="*/ 504 h 566"/>
                <a:gd name="T80" fmla="*/ 327 w 493"/>
                <a:gd name="T81" fmla="*/ 519 h 566"/>
                <a:gd name="T82" fmla="*/ 305 w 493"/>
                <a:gd name="T83" fmla="*/ 535 h 566"/>
                <a:gd name="T84" fmla="*/ 282 w 493"/>
                <a:gd name="T85" fmla="*/ 547 h 566"/>
                <a:gd name="T86" fmla="*/ 254 w 493"/>
                <a:gd name="T87" fmla="*/ 557 h 566"/>
                <a:gd name="T88" fmla="*/ 222 w 493"/>
                <a:gd name="T89" fmla="*/ 563 h 566"/>
                <a:gd name="T90" fmla="*/ 184 w 493"/>
                <a:gd name="T91" fmla="*/ 566 h 566"/>
                <a:gd name="T92" fmla="*/ 149 w 493"/>
                <a:gd name="T93" fmla="*/ 564 h 566"/>
                <a:gd name="T94" fmla="*/ 116 w 493"/>
                <a:gd name="T95" fmla="*/ 557 h 566"/>
                <a:gd name="T96" fmla="*/ 87 w 493"/>
                <a:gd name="T97" fmla="*/ 546 h 566"/>
                <a:gd name="T98" fmla="*/ 62 w 493"/>
                <a:gd name="T99" fmla="*/ 530 h 566"/>
                <a:gd name="T100" fmla="*/ 40 w 493"/>
                <a:gd name="T101" fmla="*/ 510 h 566"/>
                <a:gd name="T102" fmla="*/ 23 w 493"/>
                <a:gd name="T103" fmla="*/ 485 h 566"/>
                <a:gd name="T104" fmla="*/ 11 w 493"/>
                <a:gd name="T105" fmla="*/ 454 h 566"/>
                <a:gd name="T106" fmla="*/ 3 w 493"/>
                <a:gd name="T107" fmla="*/ 420 h 566"/>
                <a:gd name="T108" fmla="*/ 0 w 493"/>
                <a:gd name="T109" fmla="*/ 378 h 566"/>
                <a:gd name="T110" fmla="*/ 0 w 493"/>
                <a:gd name="T111" fmla="*/ 17 h 566"/>
                <a:gd name="T112" fmla="*/ 3 w 493"/>
                <a:gd name="T113" fmla="*/ 16 h 566"/>
                <a:gd name="T114" fmla="*/ 12 w 493"/>
                <a:gd name="T115" fmla="*/ 11 h 566"/>
                <a:gd name="T116" fmla="*/ 28 w 493"/>
                <a:gd name="T117" fmla="*/ 6 h 566"/>
                <a:gd name="T118" fmla="*/ 49 w 493"/>
                <a:gd name="T119" fmla="*/ 2 h 566"/>
                <a:gd name="T120" fmla="*/ 79 w 493"/>
                <a:gd name="T121"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3" h="566">
                  <a:moveTo>
                    <a:pt x="79" y="0"/>
                  </a:moveTo>
                  <a:lnTo>
                    <a:pt x="110" y="2"/>
                  </a:lnTo>
                  <a:lnTo>
                    <a:pt x="132" y="6"/>
                  </a:lnTo>
                  <a:lnTo>
                    <a:pt x="147" y="11"/>
                  </a:lnTo>
                  <a:lnTo>
                    <a:pt x="155" y="16"/>
                  </a:lnTo>
                  <a:lnTo>
                    <a:pt x="158" y="17"/>
                  </a:lnTo>
                  <a:lnTo>
                    <a:pt x="158" y="356"/>
                  </a:lnTo>
                  <a:lnTo>
                    <a:pt x="160" y="386"/>
                  </a:lnTo>
                  <a:lnTo>
                    <a:pt x="166" y="409"/>
                  </a:lnTo>
                  <a:lnTo>
                    <a:pt x="177" y="428"/>
                  </a:lnTo>
                  <a:lnTo>
                    <a:pt x="191" y="440"/>
                  </a:lnTo>
                  <a:lnTo>
                    <a:pt x="211" y="448"/>
                  </a:lnTo>
                  <a:lnTo>
                    <a:pt x="234" y="451"/>
                  </a:lnTo>
                  <a:lnTo>
                    <a:pt x="262" y="448"/>
                  </a:lnTo>
                  <a:lnTo>
                    <a:pt x="285" y="440"/>
                  </a:lnTo>
                  <a:lnTo>
                    <a:pt x="304" y="429"/>
                  </a:lnTo>
                  <a:lnTo>
                    <a:pt x="319" y="418"/>
                  </a:lnTo>
                  <a:lnTo>
                    <a:pt x="330" y="407"/>
                  </a:lnTo>
                  <a:lnTo>
                    <a:pt x="338" y="401"/>
                  </a:lnTo>
                  <a:lnTo>
                    <a:pt x="338" y="17"/>
                  </a:lnTo>
                  <a:lnTo>
                    <a:pt x="340" y="16"/>
                  </a:lnTo>
                  <a:lnTo>
                    <a:pt x="349" y="11"/>
                  </a:lnTo>
                  <a:lnTo>
                    <a:pt x="364" y="6"/>
                  </a:lnTo>
                  <a:lnTo>
                    <a:pt x="386" y="2"/>
                  </a:lnTo>
                  <a:lnTo>
                    <a:pt x="416" y="0"/>
                  </a:lnTo>
                  <a:lnTo>
                    <a:pt x="445" y="2"/>
                  </a:lnTo>
                  <a:lnTo>
                    <a:pt x="468" y="6"/>
                  </a:lnTo>
                  <a:lnTo>
                    <a:pt x="482" y="11"/>
                  </a:lnTo>
                  <a:lnTo>
                    <a:pt x="491" y="16"/>
                  </a:lnTo>
                  <a:lnTo>
                    <a:pt x="493" y="17"/>
                  </a:lnTo>
                  <a:lnTo>
                    <a:pt x="493" y="558"/>
                  </a:lnTo>
                  <a:lnTo>
                    <a:pt x="474" y="564"/>
                  </a:lnTo>
                  <a:lnTo>
                    <a:pt x="451" y="566"/>
                  </a:lnTo>
                  <a:lnTo>
                    <a:pt x="420" y="563"/>
                  </a:lnTo>
                  <a:lnTo>
                    <a:pt x="395" y="557"/>
                  </a:lnTo>
                  <a:lnTo>
                    <a:pt x="378" y="546"/>
                  </a:lnTo>
                  <a:lnTo>
                    <a:pt x="367" y="532"/>
                  </a:lnTo>
                  <a:lnTo>
                    <a:pt x="363" y="516"/>
                  </a:lnTo>
                  <a:lnTo>
                    <a:pt x="363" y="487"/>
                  </a:lnTo>
                  <a:lnTo>
                    <a:pt x="346" y="504"/>
                  </a:lnTo>
                  <a:lnTo>
                    <a:pt x="327" y="519"/>
                  </a:lnTo>
                  <a:lnTo>
                    <a:pt x="305" y="535"/>
                  </a:lnTo>
                  <a:lnTo>
                    <a:pt x="282" y="547"/>
                  </a:lnTo>
                  <a:lnTo>
                    <a:pt x="254" y="557"/>
                  </a:lnTo>
                  <a:lnTo>
                    <a:pt x="222" y="563"/>
                  </a:lnTo>
                  <a:lnTo>
                    <a:pt x="184" y="566"/>
                  </a:lnTo>
                  <a:lnTo>
                    <a:pt x="149" y="564"/>
                  </a:lnTo>
                  <a:lnTo>
                    <a:pt x="116" y="557"/>
                  </a:lnTo>
                  <a:lnTo>
                    <a:pt x="87" y="546"/>
                  </a:lnTo>
                  <a:lnTo>
                    <a:pt x="62" y="530"/>
                  </a:lnTo>
                  <a:lnTo>
                    <a:pt x="40" y="510"/>
                  </a:lnTo>
                  <a:lnTo>
                    <a:pt x="23" y="485"/>
                  </a:lnTo>
                  <a:lnTo>
                    <a:pt x="11" y="454"/>
                  </a:lnTo>
                  <a:lnTo>
                    <a:pt x="3" y="420"/>
                  </a:lnTo>
                  <a:lnTo>
                    <a:pt x="0" y="378"/>
                  </a:lnTo>
                  <a:lnTo>
                    <a:pt x="0" y="17"/>
                  </a:lnTo>
                  <a:lnTo>
                    <a:pt x="3" y="16"/>
                  </a:lnTo>
                  <a:lnTo>
                    <a:pt x="12" y="11"/>
                  </a:lnTo>
                  <a:lnTo>
                    <a:pt x="28" y="6"/>
                  </a:lnTo>
                  <a:lnTo>
                    <a:pt x="49" y="2"/>
                  </a:lnTo>
                  <a:lnTo>
                    <a:pt x="7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4" name="TextBox 13"/>
            <p:cNvSpPr txBox="1"/>
            <p:nvPr userDrawn="1"/>
          </p:nvSpPr>
          <p:spPr>
            <a:xfrm>
              <a:off x="334993" y="6579662"/>
              <a:ext cx="137665" cy="197797"/>
            </a:xfrm>
            <a:prstGeom prst="rect">
              <a:avLst/>
            </a:prstGeom>
            <a:noFill/>
          </p:spPr>
          <p:txBody>
            <a:bodyPr wrap="none" lIns="0" tIns="0" rIns="0" bIns="0" rtlCol="0" anchor="ctr">
              <a:noAutofit/>
            </a:bodyPr>
            <a:lstStyle/>
            <a:p>
              <a:r>
                <a:rPr lang="en-GB" sz="1200" dirty="0">
                  <a:solidFill>
                    <a:schemeClr val="bg1"/>
                  </a:solidFill>
                </a:rPr>
                <a:t>©</a:t>
              </a:r>
            </a:p>
          </p:txBody>
        </p:sp>
        <p:sp>
          <p:nvSpPr>
            <p:cNvPr id="15" name="TextBox 14"/>
            <p:cNvSpPr txBox="1"/>
            <p:nvPr userDrawn="1"/>
          </p:nvSpPr>
          <p:spPr>
            <a:xfrm>
              <a:off x="1176422" y="6607191"/>
              <a:ext cx="396010" cy="158404"/>
            </a:xfrm>
            <a:prstGeom prst="rect">
              <a:avLst/>
            </a:prstGeom>
            <a:noFill/>
          </p:spPr>
          <p:txBody>
            <a:bodyPr wrap="none" lIns="0" tIns="0" rIns="0" bIns="0" rtlCol="0" anchor="ctr">
              <a:noAutofit/>
            </a:bodyPr>
            <a:lstStyle/>
            <a:p>
              <a:pPr algn="l"/>
              <a:r>
                <a:rPr lang="en-GB" sz="1000" b="1" dirty="0">
                  <a:solidFill>
                    <a:schemeClr val="bg1"/>
                  </a:solidFill>
                  <a:latin typeface="+mj-lt"/>
                </a:rPr>
                <a:t> 2015</a:t>
              </a:r>
            </a:p>
          </p:txBody>
        </p:sp>
      </p:grpSp>
      <p:sp>
        <p:nvSpPr>
          <p:cNvPr id="16" name="TextBox 15"/>
          <p:cNvSpPr txBox="1"/>
          <p:nvPr userDrawn="1"/>
        </p:nvSpPr>
        <p:spPr>
          <a:xfrm>
            <a:off x="11837988" y="6478588"/>
            <a:ext cx="356566" cy="379411"/>
          </a:xfrm>
          <a:prstGeom prst="rect">
            <a:avLst/>
          </a:prstGeom>
          <a:noFill/>
        </p:spPr>
        <p:txBody>
          <a:bodyPr wrap="none" lIns="0" tIns="0" rIns="36000" bIns="0" rtlCol="0" anchor="ctr">
            <a:noAutofit/>
          </a:bodyPr>
          <a:lstStyle>
            <a:defPPr>
              <a:defRPr lang="en-US"/>
            </a:defPPr>
            <a:lvl1pPr>
              <a:defRPr sz="1200">
                <a:solidFill>
                  <a:schemeClr val="tx2"/>
                </a:solidFill>
              </a:defRPr>
            </a:lvl1pPr>
          </a:lstStyle>
          <a:p>
            <a:pPr lvl="0" algn="r"/>
            <a:fld id="{D93019EC-635D-40E8-8853-E3616FDAE1F1}" type="slidenum">
              <a:rPr lang="en-GB" smtClean="0">
                <a:solidFill>
                  <a:schemeClr val="bg1"/>
                </a:solidFill>
              </a:rPr>
              <a:pPr lvl="0" algn="r"/>
              <a:t>‹#›</a:t>
            </a:fld>
            <a:endParaRPr lang="en-GB" dirty="0">
              <a:solidFill>
                <a:schemeClr val="bg1"/>
              </a:solidFill>
            </a:endParaRPr>
          </a:p>
        </p:txBody>
      </p:sp>
      <p:sp>
        <p:nvSpPr>
          <p:cNvPr id="2" name="Rectangle 1"/>
          <p:cNvSpPr/>
          <p:nvPr userDrawn="1"/>
        </p:nvSpPr>
        <p:spPr>
          <a:xfrm>
            <a:off x="314325" y="973138"/>
            <a:ext cx="11563350" cy="5227637"/>
          </a:xfrm>
          <a:prstGeom prst="rect">
            <a:avLst/>
          </a:prstGeom>
        </p:spPr>
        <p:txBody>
          <a:bodyPr vert="horz" lIns="0" tIns="0" rIns="0" bIns="0" rtlCol="0" anchor="ctr">
            <a:normAutofit/>
          </a:bodyPr>
          <a:lstStyle/>
          <a:p>
            <a:pPr lvl="0" algn="ctr">
              <a:lnSpc>
                <a:spcPct val="90000"/>
              </a:lnSpc>
              <a:spcBef>
                <a:spcPct val="0"/>
              </a:spcBef>
              <a:buNone/>
            </a:pPr>
            <a:r>
              <a:rPr lang="en-ZA" sz="8000" b="1" dirty="0">
                <a:solidFill>
                  <a:schemeClr val="bg1"/>
                </a:solidFill>
                <a:latin typeface="+mj-lt"/>
                <a:ea typeface="+mj-ea"/>
                <a:cs typeface="+mj-cs"/>
              </a:rPr>
              <a:t>Illuminating</a:t>
            </a:r>
            <a:r>
              <a:rPr lang="en-ZA" sz="8000" b="1" baseline="0" dirty="0">
                <a:solidFill>
                  <a:schemeClr val="bg1"/>
                </a:solidFill>
                <a:latin typeface="+mj-lt"/>
                <a:ea typeface="+mj-ea"/>
                <a:cs typeface="+mj-cs"/>
              </a:rPr>
              <a:t> what’s next</a:t>
            </a:r>
            <a:r>
              <a:rPr lang="en-ZA" sz="8000" b="0" baseline="0" dirty="0">
                <a:solidFill>
                  <a:schemeClr val="bg1"/>
                </a:solidFill>
                <a:latin typeface="+mj-lt"/>
                <a:ea typeface="+mj-ea"/>
                <a:cs typeface="+mj-cs"/>
              </a:rPr>
              <a:t>™</a:t>
            </a:r>
            <a:endParaRPr lang="en-GB" sz="8000" b="0" dirty="0">
              <a:solidFill>
                <a:schemeClr val="bg1"/>
              </a:solidFill>
              <a:latin typeface="+mj-lt"/>
              <a:ea typeface="+mj-ea"/>
              <a:cs typeface="+mj-cs"/>
            </a:endParaRPr>
          </a:p>
        </p:txBody>
      </p:sp>
    </p:spTree>
    <p:extLst>
      <p:ext uri="{BB962C8B-B14F-4D97-AF65-F5344CB8AC3E}">
        <p14:creationId xmlns:p14="http://schemas.microsoft.com/office/powerpoint/2010/main" val="2836639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dirty="0"/>
          </a:p>
        </p:txBody>
      </p:sp>
      <p:sp>
        <p:nvSpPr>
          <p:cNvPr id="4" name="Title 3"/>
          <p:cNvSpPr>
            <a:spLocks noGrp="1"/>
          </p:cNvSpPr>
          <p:nvPr>
            <p:ph type="title"/>
          </p:nvPr>
        </p:nvSpPr>
        <p:spPr/>
        <p:txBody>
          <a:bodyPr/>
          <a:lstStyle/>
          <a:p>
            <a:r>
              <a:rPr lang="en-US"/>
              <a:t>Click to edit Master title style</a:t>
            </a:r>
            <a:endParaRPr lang="en-GB"/>
          </a:p>
        </p:txBody>
      </p:sp>
      <p:sp>
        <p:nvSpPr>
          <p:cNvPr id="8" name="Text Placeholder 7"/>
          <p:cNvSpPr>
            <a:spLocks noGrp="1"/>
          </p:cNvSpPr>
          <p:nvPr>
            <p:ph type="body" sz="quarter" idx="12"/>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89257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dirty="0"/>
          </a:p>
        </p:txBody>
      </p:sp>
      <p:sp>
        <p:nvSpPr>
          <p:cNvPr id="4" name="Title 3"/>
          <p:cNvSpPr>
            <a:spLocks noGrp="1"/>
          </p:cNvSpPr>
          <p:nvPr>
            <p:ph type="title"/>
          </p:nvPr>
        </p:nvSpPr>
        <p:spPr/>
        <p:txBody>
          <a:bodyPr/>
          <a:lstStyle/>
          <a:p>
            <a:r>
              <a:rPr lang="en-US"/>
              <a:t>Click to edit Master title style</a:t>
            </a:r>
            <a:endParaRPr lang="en-GB"/>
          </a:p>
        </p:txBody>
      </p:sp>
      <p:sp>
        <p:nvSpPr>
          <p:cNvPr id="8" name="Text Placeholder 7"/>
          <p:cNvSpPr>
            <a:spLocks noGrp="1"/>
          </p:cNvSpPr>
          <p:nvPr>
            <p:ph type="body" sz="quarter" idx="12"/>
          </p:nvPr>
        </p:nvSpPr>
        <p:spPr>
          <a:xfrm>
            <a:off x="314327" y="973138"/>
            <a:ext cx="5623269" cy="52279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ext Placeholder 7"/>
          <p:cNvSpPr>
            <a:spLocks noGrp="1"/>
          </p:cNvSpPr>
          <p:nvPr>
            <p:ph type="body" sz="quarter" idx="13"/>
          </p:nvPr>
        </p:nvSpPr>
        <p:spPr>
          <a:xfrm>
            <a:off x="6254403" y="973138"/>
            <a:ext cx="5624373" cy="52279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178442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dirty="0"/>
          </a:p>
        </p:txBody>
      </p:sp>
      <p:sp>
        <p:nvSpPr>
          <p:cNvPr id="4" name="Title 3"/>
          <p:cNvSpPr>
            <a:spLocks noGrp="1"/>
          </p:cNvSpPr>
          <p:nvPr>
            <p:ph type="title"/>
          </p:nvPr>
        </p:nvSpPr>
        <p:spPr/>
        <p:txBody>
          <a:bodyPr/>
          <a:lstStyle/>
          <a:p>
            <a:r>
              <a:rPr lang="en-US"/>
              <a:t>Click to edit Master title style</a:t>
            </a:r>
            <a:endParaRPr lang="en-GB"/>
          </a:p>
        </p:txBody>
      </p:sp>
      <p:sp>
        <p:nvSpPr>
          <p:cNvPr id="3" name="Chart Placeholder 2"/>
          <p:cNvSpPr>
            <a:spLocks noGrp="1"/>
          </p:cNvSpPr>
          <p:nvPr>
            <p:ph type="chart" sz="quarter" idx="12"/>
          </p:nvPr>
        </p:nvSpPr>
        <p:spPr>
          <a:xfrm>
            <a:off x="0" y="973138"/>
            <a:ext cx="12192000" cy="5227637"/>
          </a:xfrm>
        </p:spPr>
        <p:txBody>
          <a:bodyPr/>
          <a:lstStyle/>
          <a:p>
            <a:endParaRPr lang="en-GB" dirty="0"/>
          </a:p>
        </p:txBody>
      </p:sp>
    </p:spTree>
    <p:extLst>
      <p:ext uri="{BB962C8B-B14F-4D97-AF65-F5344CB8AC3E}">
        <p14:creationId xmlns:p14="http://schemas.microsoft.com/office/powerpoint/2010/main" val="3747881455"/>
      </p:ext>
    </p:extLst>
  </p:cSld>
  <p:clrMapOvr>
    <a:masterClrMapping/>
  </p:clrMapOvr>
  <p:extLst mod="1">
    <p:ext uri="{DCECCB84-F9BA-43D5-87BE-67443E8EF086}">
      <p15:sldGuideLst xmlns:p15="http://schemas.microsoft.com/office/powerpoint/2012/main">
        <p15:guide id="1" orient="horz" pos="1112" userDrawn="1">
          <p15:clr>
            <a:srgbClr val="FBAE40"/>
          </p15:clr>
        </p15:guide>
        <p15:guide id="2" orient="horz" pos="3357" userDrawn="1">
          <p15:clr>
            <a:srgbClr val="FBAE40"/>
          </p15:clr>
        </p15:guide>
        <p15:guide id="3" pos="6808" userDrawn="1">
          <p15:clr>
            <a:srgbClr val="FBAE40"/>
          </p15:clr>
        </p15:guide>
        <p15:guide id="4" pos="3840" userDrawn="1">
          <p15:clr>
            <a:srgbClr val="FBAE40"/>
          </p15:clr>
        </p15:guide>
        <p15:guide id="5" pos="87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dirty="0"/>
          </a:p>
        </p:txBody>
      </p:sp>
      <p:sp>
        <p:nvSpPr>
          <p:cNvPr id="4" name="Title 3"/>
          <p:cNvSpPr>
            <a:spLocks noGrp="1"/>
          </p:cNvSpPr>
          <p:nvPr>
            <p:ph type="title"/>
          </p:nvPr>
        </p:nvSpPr>
        <p:spPr/>
        <p:txBody>
          <a:bodyPr/>
          <a:lstStyle/>
          <a:p>
            <a:r>
              <a:rPr lang="en-US"/>
              <a:t>Click to edit Master title style</a:t>
            </a:r>
            <a:endParaRPr lang="en-GB"/>
          </a:p>
        </p:txBody>
      </p:sp>
      <p:sp>
        <p:nvSpPr>
          <p:cNvPr id="6" name="Table Placeholder 5"/>
          <p:cNvSpPr>
            <a:spLocks noGrp="1"/>
          </p:cNvSpPr>
          <p:nvPr>
            <p:ph type="tbl" sz="quarter" idx="13"/>
          </p:nvPr>
        </p:nvSpPr>
        <p:spPr/>
        <p:txBody>
          <a:bodyPr/>
          <a:lstStyle/>
          <a:p>
            <a:endParaRPr lang="en-GB"/>
          </a:p>
        </p:txBody>
      </p:sp>
    </p:spTree>
    <p:extLst>
      <p:ext uri="{BB962C8B-B14F-4D97-AF65-F5344CB8AC3E}">
        <p14:creationId xmlns:p14="http://schemas.microsoft.com/office/powerpoint/2010/main" val="52431029"/>
      </p:ext>
    </p:extLst>
  </p:cSld>
  <p:clrMapOvr>
    <a:masterClrMapping/>
  </p:clrMapOvr>
  <p:extLst mod="1">
    <p:ext uri="{DCECCB84-F9BA-43D5-87BE-67443E8EF086}">
      <p15:sldGuideLst xmlns:p15="http://schemas.microsoft.com/office/powerpoint/2012/main">
        <p15:guide id="1" orient="horz" pos="1112">
          <p15:clr>
            <a:srgbClr val="FBAE40"/>
          </p15:clr>
        </p15:guide>
        <p15:guide id="2" pos="6808">
          <p15:clr>
            <a:srgbClr val="FBAE40"/>
          </p15:clr>
        </p15:guide>
        <p15:guide id="3" pos="3840">
          <p15:clr>
            <a:srgbClr val="FBAE40"/>
          </p15:clr>
        </p15:guide>
        <p15:guide id="4" pos="87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Footer Placeholder 3"/>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918981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landscape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Footer Placeholder 3"/>
          <p:cNvSpPr>
            <a:spLocks noGrp="1"/>
          </p:cNvSpPr>
          <p:nvPr>
            <p:ph type="ftr" sz="quarter" idx="11"/>
          </p:nvPr>
        </p:nvSpPr>
        <p:spPr/>
        <p:txBody>
          <a:bodyPr/>
          <a:lstStyle/>
          <a:p>
            <a:endParaRPr lang="en-GB" dirty="0"/>
          </a:p>
        </p:txBody>
      </p:sp>
      <p:sp>
        <p:nvSpPr>
          <p:cNvPr id="5" name="Picture Placeholder 4"/>
          <p:cNvSpPr>
            <a:spLocks noGrp="1"/>
          </p:cNvSpPr>
          <p:nvPr>
            <p:ph type="pic" sz="quarter" idx="12"/>
          </p:nvPr>
        </p:nvSpPr>
        <p:spPr>
          <a:xfrm>
            <a:off x="0" y="815975"/>
            <a:ext cx="12192000" cy="5662613"/>
          </a:xfrm>
        </p:spPr>
        <p:txBody>
          <a:bodyPr/>
          <a:lstStyle/>
          <a:p>
            <a:endParaRPr lang="en-GB" dirty="0"/>
          </a:p>
        </p:txBody>
      </p:sp>
    </p:spTree>
    <p:extLst>
      <p:ext uri="{BB962C8B-B14F-4D97-AF65-F5344CB8AC3E}">
        <p14:creationId xmlns:p14="http://schemas.microsoft.com/office/powerpoint/2010/main" val="1550450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ortrait picture">
    <p:spTree>
      <p:nvGrpSpPr>
        <p:cNvPr id="1" name=""/>
        <p:cNvGrpSpPr/>
        <p:nvPr/>
      </p:nvGrpSpPr>
      <p:grpSpPr>
        <a:xfrm>
          <a:off x="0" y="0"/>
          <a:ext cx="0" cy="0"/>
          <a:chOff x="0" y="0"/>
          <a:chExt cx="0" cy="0"/>
        </a:xfrm>
      </p:grpSpPr>
      <p:sp>
        <p:nvSpPr>
          <p:cNvPr id="2" name="Title 1"/>
          <p:cNvSpPr>
            <a:spLocks noGrp="1"/>
          </p:cNvSpPr>
          <p:nvPr>
            <p:ph type="title"/>
          </p:nvPr>
        </p:nvSpPr>
        <p:spPr>
          <a:xfrm>
            <a:off x="314325" y="102897"/>
            <a:ext cx="5781675" cy="712818"/>
          </a:xfrm>
        </p:spPr>
        <p:txBody>
          <a:bodyPr/>
          <a:lstStyle/>
          <a:p>
            <a:r>
              <a:rPr lang="en-US" dirty="0"/>
              <a:t>Click to edit Master title style</a:t>
            </a:r>
            <a:endParaRPr lang="en-GB" dirty="0"/>
          </a:p>
        </p:txBody>
      </p:sp>
      <p:sp>
        <p:nvSpPr>
          <p:cNvPr id="4" name="Footer Placeholder 3"/>
          <p:cNvSpPr>
            <a:spLocks noGrp="1"/>
          </p:cNvSpPr>
          <p:nvPr>
            <p:ph type="ftr" sz="quarter" idx="11"/>
          </p:nvPr>
        </p:nvSpPr>
        <p:spPr>
          <a:xfrm>
            <a:off x="314325" y="6200775"/>
            <a:ext cx="5781676" cy="277502"/>
          </a:xfrm>
        </p:spPr>
        <p:txBody>
          <a:bodyPr/>
          <a:lstStyle/>
          <a:p>
            <a:endParaRPr lang="en-GB" dirty="0"/>
          </a:p>
        </p:txBody>
      </p:sp>
      <p:sp>
        <p:nvSpPr>
          <p:cNvPr id="5" name="Picture Placeholder 4"/>
          <p:cNvSpPr>
            <a:spLocks noGrp="1"/>
          </p:cNvSpPr>
          <p:nvPr>
            <p:ph type="pic" sz="quarter" idx="12"/>
          </p:nvPr>
        </p:nvSpPr>
        <p:spPr>
          <a:xfrm>
            <a:off x="6096000" y="0"/>
            <a:ext cx="6096000" cy="6857999"/>
          </a:xfrm>
        </p:spPr>
        <p:txBody>
          <a:bodyPr/>
          <a:lstStyle/>
          <a:p>
            <a:endParaRPr lang="en-GB" dirty="0"/>
          </a:p>
        </p:txBody>
      </p:sp>
    </p:spTree>
    <p:extLst>
      <p:ext uri="{BB962C8B-B14F-4D97-AF65-F5344CB8AC3E}">
        <p14:creationId xmlns:p14="http://schemas.microsoft.com/office/powerpoint/2010/main" val="37402156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video placehold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Footer Placeholder 3"/>
          <p:cNvSpPr>
            <a:spLocks noGrp="1"/>
          </p:cNvSpPr>
          <p:nvPr>
            <p:ph type="ftr" sz="quarter" idx="11"/>
          </p:nvPr>
        </p:nvSpPr>
        <p:spPr/>
        <p:txBody>
          <a:bodyPr/>
          <a:lstStyle/>
          <a:p>
            <a:endParaRPr lang="en-GB" dirty="0"/>
          </a:p>
        </p:txBody>
      </p:sp>
      <p:sp>
        <p:nvSpPr>
          <p:cNvPr id="6" name="Media Placeholder 5"/>
          <p:cNvSpPr>
            <a:spLocks noGrp="1"/>
          </p:cNvSpPr>
          <p:nvPr>
            <p:ph type="media" sz="quarter" idx="12" hasCustomPrompt="1"/>
          </p:nvPr>
        </p:nvSpPr>
        <p:spPr>
          <a:xfrm>
            <a:off x="0" y="815975"/>
            <a:ext cx="12192000" cy="5384800"/>
          </a:xfrm>
          <a:solidFill>
            <a:srgbClr val="000000"/>
          </a:solidFill>
        </p:spPr>
        <p:txBody>
          <a:bodyPr lIns="324000"/>
          <a:lstStyle>
            <a:lvl1pPr>
              <a:defRPr>
                <a:solidFill>
                  <a:schemeClr val="bg1"/>
                </a:solidFill>
              </a:defRPr>
            </a:lvl1pPr>
          </a:lstStyle>
          <a:p>
            <a:r>
              <a:rPr lang="en-ZA" dirty="0"/>
              <a:t>Insert video here</a:t>
            </a:r>
            <a:endParaRPr lang="en-GB" dirty="0"/>
          </a:p>
        </p:txBody>
      </p:sp>
    </p:spTree>
    <p:extLst>
      <p:ext uri="{BB962C8B-B14F-4D97-AF65-F5344CB8AC3E}">
        <p14:creationId xmlns:p14="http://schemas.microsoft.com/office/powerpoint/2010/main" val="23347258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gradient fill 1">
    <p:spTree>
      <p:nvGrpSpPr>
        <p:cNvPr id="1" name=""/>
        <p:cNvGrpSpPr/>
        <p:nvPr/>
      </p:nvGrpSpPr>
      <p:grpSpPr>
        <a:xfrm>
          <a:off x="0" y="0"/>
          <a:ext cx="0" cy="0"/>
          <a:chOff x="0" y="0"/>
          <a:chExt cx="0" cy="0"/>
        </a:xfrm>
      </p:grpSpPr>
      <p:sp>
        <p:nvSpPr>
          <p:cNvPr id="6" name="Rectangle 5"/>
          <p:cNvSpPr/>
          <p:nvPr userDrawn="1"/>
        </p:nvSpPr>
        <p:spPr>
          <a:xfrm>
            <a:off x="-8765" y="0"/>
            <a:ext cx="12200765" cy="6858000"/>
          </a:xfrm>
          <a:prstGeom prst="rect">
            <a:avLst/>
          </a:prstGeom>
          <a:gradFill flip="none" rotWithShape="1">
            <a:gsLst>
              <a:gs pos="8000">
                <a:srgbClr val="CB21DA"/>
              </a:gs>
              <a:gs pos="86000">
                <a:srgbClr val="88C0F9"/>
              </a:gs>
              <a:gs pos="31000">
                <a:srgbClr val="A05BE9"/>
              </a:gs>
              <a:gs pos="52000">
                <a:srgbClr val="8A89F1"/>
              </a:gs>
              <a:gs pos="96000">
                <a:srgbClr val="95C7FA"/>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GB" dirty="0"/>
          </a:p>
        </p:txBody>
      </p:sp>
      <p:grpSp>
        <p:nvGrpSpPr>
          <p:cNvPr id="7" name="Group 6"/>
          <p:cNvGrpSpPr/>
          <p:nvPr userDrawn="1"/>
        </p:nvGrpSpPr>
        <p:grpSpPr>
          <a:xfrm>
            <a:off x="314254" y="6579662"/>
            <a:ext cx="1237439" cy="197797"/>
            <a:chOff x="334993" y="6579662"/>
            <a:chExt cx="1237439" cy="197797"/>
          </a:xfrm>
        </p:grpSpPr>
        <p:sp>
          <p:nvSpPr>
            <p:cNvPr id="8" name="Freeform 6"/>
            <p:cNvSpPr>
              <a:spLocks noEditPoints="1"/>
            </p:cNvSpPr>
            <p:nvPr/>
          </p:nvSpPr>
          <p:spPr bwMode="auto">
            <a:xfrm>
              <a:off x="469212" y="6625563"/>
              <a:ext cx="302270" cy="107244"/>
            </a:xfrm>
            <a:custGeom>
              <a:avLst/>
              <a:gdLst>
                <a:gd name="T0" fmla="*/ 226 w 2159"/>
                <a:gd name="T1" fmla="*/ 645 h 766"/>
                <a:gd name="T2" fmla="*/ 395 w 2159"/>
                <a:gd name="T3" fmla="*/ 586 h 766"/>
                <a:gd name="T4" fmla="*/ 368 w 2159"/>
                <a:gd name="T5" fmla="*/ 447 h 766"/>
                <a:gd name="T6" fmla="*/ 164 w 2159"/>
                <a:gd name="T7" fmla="*/ 418 h 766"/>
                <a:gd name="T8" fmla="*/ 1821 w 2159"/>
                <a:gd name="T9" fmla="*/ 376 h 766"/>
                <a:gd name="T10" fmla="*/ 1988 w 2159"/>
                <a:gd name="T11" fmla="*/ 356 h 766"/>
                <a:gd name="T12" fmla="*/ 1152 w 2159"/>
                <a:gd name="T13" fmla="*/ 202 h 766"/>
                <a:gd name="T14" fmla="*/ 1199 w 2159"/>
                <a:gd name="T15" fmla="*/ 744 h 766"/>
                <a:gd name="T16" fmla="*/ 1072 w 2159"/>
                <a:gd name="T17" fmla="*/ 752 h 766"/>
                <a:gd name="T18" fmla="*/ 1056 w 2159"/>
                <a:gd name="T19" fmla="*/ 211 h 766"/>
                <a:gd name="T20" fmla="*/ 2008 w 2159"/>
                <a:gd name="T21" fmla="*/ 205 h 766"/>
                <a:gd name="T22" fmla="*/ 2150 w 2159"/>
                <a:gd name="T23" fmla="*/ 367 h 766"/>
                <a:gd name="T24" fmla="*/ 1825 w 2159"/>
                <a:gd name="T25" fmla="*/ 583 h 766"/>
                <a:gd name="T26" fmla="*/ 1965 w 2159"/>
                <a:gd name="T27" fmla="*/ 649 h 766"/>
                <a:gd name="T28" fmla="*/ 2088 w 2159"/>
                <a:gd name="T29" fmla="*/ 606 h 766"/>
                <a:gd name="T30" fmla="*/ 2131 w 2159"/>
                <a:gd name="T31" fmla="*/ 690 h 766"/>
                <a:gd name="T32" fmla="*/ 2046 w 2159"/>
                <a:gd name="T33" fmla="*/ 749 h 766"/>
                <a:gd name="T34" fmla="*/ 1794 w 2159"/>
                <a:gd name="T35" fmla="*/ 740 h 766"/>
                <a:gd name="T36" fmla="*/ 1658 w 2159"/>
                <a:gd name="T37" fmla="*/ 534 h 766"/>
                <a:gd name="T38" fmla="*/ 1718 w 2159"/>
                <a:gd name="T39" fmla="*/ 278 h 766"/>
                <a:gd name="T40" fmla="*/ 1925 w 2159"/>
                <a:gd name="T41" fmla="*/ 192 h 766"/>
                <a:gd name="T42" fmla="*/ 993 w 2159"/>
                <a:gd name="T43" fmla="*/ 245 h 766"/>
                <a:gd name="T44" fmla="*/ 954 w 2159"/>
                <a:gd name="T45" fmla="*/ 331 h 766"/>
                <a:gd name="T46" fmla="*/ 858 w 2159"/>
                <a:gd name="T47" fmla="*/ 311 h 766"/>
                <a:gd name="T48" fmla="*/ 793 w 2159"/>
                <a:gd name="T49" fmla="*/ 399 h 766"/>
                <a:gd name="T50" fmla="*/ 717 w 2159"/>
                <a:gd name="T51" fmla="*/ 758 h 766"/>
                <a:gd name="T52" fmla="*/ 637 w 2159"/>
                <a:gd name="T53" fmla="*/ 217 h 766"/>
                <a:gd name="T54" fmla="*/ 740 w 2159"/>
                <a:gd name="T55" fmla="*/ 202 h 766"/>
                <a:gd name="T56" fmla="*/ 791 w 2159"/>
                <a:gd name="T57" fmla="*/ 253 h 766"/>
                <a:gd name="T58" fmla="*/ 878 w 2159"/>
                <a:gd name="T59" fmla="*/ 196 h 766"/>
                <a:gd name="T60" fmla="*/ 167 w 2159"/>
                <a:gd name="T61" fmla="*/ 130 h 766"/>
                <a:gd name="T62" fmla="*/ 323 w 2159"/>
                <a:gd name="T63" fmla="*/ 293 h 766"/>
                <a:gd name="T64" fmla="*/ 351 w 2159"/>
                <a:gd name="T65" fmla="*/ 175 h 766"/>
                <a:gd name="T66" fmla="*/ 1422 w 2159"/>
                <a:gd name="T67" fmla="*/ 49 h 766"/>
                <a:gd name="T68" fmla="*/ 1500 w 2159"/>
                <a:gd name="T69" fmla="*/ 200 h 766"/>
                <a:gd name="T70" fmla="*/ 1616 w 2159"/>
                <a:gd name="T71" fmla="*/ 252 h 766"/>
                <a:gd name="T72" fmla="*/ 1500 w 2159"/>
                <a:gd name="T73" fmla="*/ 304 h 766"/>
                <a:gd name="T74" fmla="*/ 1543 w 2159"/>
                <a:gd name="T75" fmla="*/ 651 h 766"/>
                <a:gd name="T76" fmla="*/ 1607 w 2159"/>
                <a:gd name="T77" fmla="*/ 631 h 766"/>
                <a:gd name="T78" fmla="*/ 1625 w 2159"/>
                <a:gd name="T79" fmla="*/ 732 h 766"/>
                <a:gd name="T80" fmla="*/ 1507 w 2159"/>
                <a:gd name="T81" fmla="*/ 766 h 766"/>
                <a:gd name="T82" fmla="*/ 1352 w 2159"/>
                <a:gd name="T83" fmla="*/ 663 h 766"/>
                <a:gd name="T84" fmla="*/ 1278 w 2159"/>
                <a:gd name="T85" fmla="*/ 297 h 766"/>
                <a:gd name="T86" fmla="*/ 1278 w 2159"/>
                <a:gd name="T87" fmla="*/ 208 h 766"/>
                <a:gd name="T88" fmla="*/ 1355 w 2159"/>
                <a:gd name="T89" fmla="*/ 60 h 766"/>
                <a:gd name="T90" fmla="*/ 1169 w 2159"/>
                <a:gd name="T91" fmla="*/ 14 h 766"/>
                <a:gd name="T92" fmla="*/ 1202 w 2159"/>
                <a:gd name="T93" fmla="*/ 132 h 766"/>
                <a:gd name="T94" fmla="*/ 1098 w 2159"/>
                <a:gd name="T95" fmla="*/ 146 h 766"/>
                <a:gd name="T96" fmla="*/ 1042 w 2159"/>
                <a:gd name="T97" fmla="*/ 26 h 766"/>
                <a:gd name="T98" fmla="*/ 1121 w 2159"/>
                <a:gd name="T99" fmla="*/ 9 h 766"/>
                <a:gd name="T100" fmla="*/ 462 w 2159"/>
                <a:gd name="T101" fmla="*/ 63 h 766"/>
                <a:gd name="T102" fmla="*/ 513 w 2159"/>
                <a:gd name="T103" fmla="*/ 252 h 766"/>
                <a:gd name="T104" fmla="*/ 450 w 2159"/>
                <a:gd name="T105" fmla="*/ 356 h 766"/>
                <a:gd name="T106" fmla="*/ 563 w 2159"/>
                <a:gd name="T107" fmla="*/ 464 h 766"/>
                <a:gd name="T108" fmla="*/ 518 w 2159"/>
                <a:gd name="T109" fmla="*/ 682 h 766"/>
                <a:gd name="T110" fmla="*/ 237 w 2159"/>
                <a:gd name="T111" fmla="*/ 766 h 766"/>
                <a:gd name="T112" fmla="*/ 16 w 2159"/>
                <a:gd name="T113" fmla="*/ 736 h 766"/>
                <a:gd name="T114" fmla="*/ 36 w 2159"/>
                <a:gd name="T115" fmla="*/ 21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59" h="766">
                  <a:moveTo>
                    <a:pt x="164" y="418"/>
                  </a:moveTo>
                  <a:lnTo>
                    <a:pt x="164" y="635"/>
                  </a:lnTo>
                  <a:lnTo>
                    <a:pt x="169" y="635"/>
                  </a:lnTo>
                  <a:lnTo>
                    <a:pt x="181" y="639"/>
                  </a:lnTo>
                  <a:lnTo>
                    <a:pt x="200" y="642"/>
                  </a:lnTo>
                  <a:lnTo>
                    <a:pt x="226" y="645"/>
                  </a:lnTo>
                  <a:lnTo>
                    <a:pt x="256" y="646"/>
                  </a:lnTo>
                  <a:lnTo>
                    <a:pt x="296" y="643"/>
                  </a:lnTo>
                  <a:lnTo>
                    <a:pt x="330" y="635"/>
                  </a:lnTo>
                  <a:lnTo>
                    <a:pt x="358" y="623"/>
                  </a:lnTo>
                  <a:lnTo>
                    <a:pt x="380" y="606"/>
                  </a:lnTo>
                  <a:lnTo>
                    <a:pt x="395" y="586"/>
                  </a:lnTo>
                  <a:lnTo>
                    <a:pt x="405" y="559"/>
                  </a:lnTo>
                  <a:lnTo>
                    <a:pt x="408" y="528"/>
                  </a:lnTo>
                  <a:lnTo>
                    <a:pt x="405" y="502"/>
                  </a:lnTo>
                  <a:lnTo>
                    <a:pt x="397" y="480"/>
                  </a:lnTo>
                  <a:lnTo>
                    <a:pt x="385" y="461"/>
                  </a:lnTo>
                  <a:lnTo>
                    <a:pt x="368" y="447"/>
                  </a:lnTo>
                  <a:lnTo>
                    <a:pt x="347" y="435"/>
                  </a:lnTo>
                  <a:lnTo>
                    <a:pt x="323" y="427"/>
                  </a:lnTo>
                  <a:lnTo>
                    <a:pt x="296" y="421"/>
                  </a:lnTo>
                  <a:lnTo>
                    <a:pt x="267" y="418"/>
                  </a:lnTo>
                  <a:lnTo>
                    <a:pt x="234" y="418"/>
                  </a:lnTo>
                  <a:lnTo>
                    <a:pt x="164" y="418"/>
                  </a:lnTo>
                  <a:close/>
                  <a:moveTo>
                    <a:pt x="1912" y="307"/>
                  </a:moveTo>
                  <a:lnTo>
                    <a:pt x="1886" y="311"/>
                  </a:lnTo>
                  <a:lnTo>
                    <a:pt x="1863" y="320"/>
                  </a:lnTo>
                  <a:lnTo>
                    <a:pt x="1844" y="334"/>
                  </a:lnTo>
                  <a:lnTo>
                    <a:pt x="1830" y="353"/>
                  </a:lnTo>
                  <a:lnTo>
                    <a:pt x="1821" y="376"/>
                  </a:lnTo>
                  <a:lnTo>
                    <a:pt x="1815" y="405"/>
                  </a:lnTo>
                  <a:lnTo>
                    <a:pt x="1813" y="438"/>
                  </a:lnTo>
                  <a:lnTo>
                    <a:pt x="2002" y="438"/>
                  </a:lnTo>
                  <a:lnTo>
                    <a:pt x="2001" y="407"/>
                  </a:lnTo>
                  <a:lnTo>
                    <a:pt x="1996" y="379"/>
                  </a:lnTo>
                  <a:lnTo>
                    <a:pt x="1988" y="356"/>
                  </a:lnTo>
                  <a:lnTo>
                    <a:pt x="1976" y="335"/>
                  </a:lnTo>
                  <a:lnTo>
                    <a:pt x="1959" y="320"/>
                  </a:lnTo>
                  <a:lnTo>
                    <a:pt x="1939" y="311"/>
                  </a:lnTo>
                  <a:lnTo>
                    <a:pt x="1912" y="307"/>
                  </a:lnTo>
                  <a:close/>
                  <a:moveTo>
                    <a:pt x="1123" y="200"/>
                  </a:moveTo>
                  <a:lnTo>
                    <a:pt x="1152" y="202"/>
                  </a:lnTo>
                  <a:lnTo>
                    <a:pt x="1174" y="206"/>
                  </a:lnTo>
                  <a:lnTo>
                    <a:pt x="1190" y="211"/>
                  </a:lnTo>
                  <a:lnTo>
                    <a:pt x="1199" y="216"/>
                  </a:lnTo>
                  <a:lnTo>
                    <a:pt x="1200" y="217"/>
                  </a:lnTo>
                  <a:lnTo>
                    <a:pt x="1200" y="743"/>
                  </a:lnTo>
                  <a:lnTo>
                    <a:pt x="1199" y="744"/>
                  </a:lnTo>
                  <a:lnTo>
                    <a:pt x="1190" y="747"/>
                  </a:lnTo>
                  <a:lnTo>
                    <a:pt x="1176" y="752"/>
                  </a:lnTo>
                  <a:lnTo>
                    <a:pt x="1152" y="757"/>
                  </a:lnTo>
                  <a:lnTo>
                    <a:pt x="1123" y="758"/>
                  </a:lnTo>
                  <a:lnTo>
                    <a:pt x="1093" y="757"/>
                  </a:lnTo>
                  <a:lnTo>
                    <a:pt x="1072" y="752"/>
                  </a:lnTo>
                  <a:lnTo>
                    <a:pt x="1056" y="747"/>
                  </a:lnTo>
                  <a:lnTo>
                    <a:pt x="1047" y="744"/>
                  </a:lnTo>
                  <a:lnTo>
                    <a:pt x="1045" y="743"/>
                  </a:lnTo>
                  <a:lnTo>
                    <a:pt x="1045" y="217"/>
                  </a:lnTo>
                  <a:lnTo>
                    <a:pt x="1047" y="216"/>
                  </a:lnTo>
                  <a:lnTo>
                    <a:pt x="1056" y="211"/>
                  </a:lnTo>
                  <a:lnTo>
                    <a:pt x="1070" y="206"/>
                  </a:lnTo>
                  <a:lnTo>
                    <a:pt x="1093" y="202"/>
                  </a:lnTo>
                  <a:lnTo>
                    <a:pt x="1123" y="200"/>
                  </a:lnTo>
                  <a:close/>
                  <a:moveTo>
                    <a:pt x="1925" y="192"/>
                  </a:moveTo>
                  <a:lnTo>
                    <a:pt x="1970" y="196"/>
                  </a:lnTo>
                  <a:lnTo>
                    <a:pt x="2008" y="205"/>
                  </a:lnTo>
                  <a:lnTo>
                    <a:pt x="2044" y="219"/>
                  </a:lnTo>
                  <a:lnTo>
                    <a:pt x="2074" y="238"/>
                  </a:lnTo>
                  <a:lnTo>
                    <a:pt x="2100" y="262"/>
                  </a:lnTo>
                  <a:lnTo>
                    <a:pt x="2122" y="292"/>
                  </a:lnTo>
                  <a:lnTo>
                    <a:pt x="2137" y="326"/>
                  </a:lnTo>
                  <a:lnTo>
                    <a:pt x="2150" y="367"/>
                  </a:lnTo>
                  <a:lnTo>
                    <a:pt x="2157" y="412"/>
                  </a:lnTo>
                  <a:lnTo>
                    <a:pt x="2159" y="460"/>
                  </a:lnTo>
                  <a:lnTo>
                    <a:pt x="2159" y="527"/>
                  </a:lnTo>
                  <a:lnTo>
                    <a:pt x="1813" y="527"/>
                  </a:lnTo>
                  <a:lnTo>
                    <a:pt x="1816" y="556"/>
                  </a:lnTo>
                  <a:lnTo>
                    <a:pt x="1825" y="583"/>
                  </a:lnTo>
                  <a:lnTo>
                    <a:pt x="1838" y="606"/>
                  </a:lnTo>
                  <a:lnTo>
                    <a:pt x="1856" y="625"/>
                  </a:lnTo>
                  <a:lnTo>
                    <a:pt x="1878" y="639"/>
                  </a:lnTo>
                  <a:lnTo>
                    <a:pt x="1905" y="648"/>
                  </a:lnTo>
                  <a:lnTo>
                    <a:pt x="1936" y="651"/>
                  </a:lnTo>
                  <a:lnTo>
                    <a:pt x="1965" y="649"/>
                  </a:lnTo>
                  <a:lnTo>
                    <a:pt x="1994" y="643"/>
                  </a:lnTo>
                  <a:lnTo>
                    <a:pt x="2021" y="637"/>
                  </a:lnTo>
                  <a:lnTo>
                    <a:pt x="2044" y="628"/>
                  </a:lnTo>
                  <a:lnTo>
                    <a:pt x="2063" y="618"/>
                  </a:lnTo>
                  <a:lnTo>
                    <a:pt x="2078" y="612"/>
                  </a:lnTo>
                  <a:lnTo>
                    <a:pt x="2088" y="606"/>
                  </a:lnTo>
                  <a:lnTo>
                    <a:pt x="2091" y="604"/>
                  </a:lnTo>
                  <a:lnTo>
                    <a:pt x="2105" y="615"/>
                  </a:lnTo>
                  <a:lnTo>
                    <a:pt x="2117" y="631"/>
                  </a:lnTo>
                  <a:lnTo>
                    <a:pt x="2126" y="649"/>
                  </a:lnTo>
                  <a:lnTo>
                    <a:pt x="2131" y="670"/>
                  </a:lnTo>
                  <a:lnTo>
                    <a:pt x="2131" y="690"/>
                  </a:lnTo>
                  <a:lnTo>
                    <a:pt x="2123" y="710"/>
                  </a:lnTo>
                  <a:lnTo>
                    <a:pt x="2120" y="713"/>
                  </a:lnTo>
                  <a:lnTo>
                    <a:pt x="2111" y="719"/>
                  </a:lnTo>
                  <a:lnTo>
                    <a:pt x="2095" y="727"/>
                  </a:lnTo>
                  <a:lnTo>
                    <a:pt x="2074" y="738"/>
                  </a:lnTo>
                  <a:lnTo>
                    <a:pt x="2046" y="749"/>
                  </a:lnTo>
                  <a:lnTo>
                    <a:pt x="2012" y="757"/>
                  </a:lnTo>
                  <a:lnTo>
                    <a:pt x="1973" y="763"/>
                  </a:lnTo>
                  <a:lnTo>
                    <a:pt x="1926" y="766"/>
                  </a:lnTo>
                  <a:lnTo>
                    <a:pt x="1878" y="763"/>
                  </a:lnTo>
                  <a:lnTo>
                    <a:pt x="1835" y="754"/>
                  </a:lnTo>
                  <a:lnTo>
                    <a:pt x="1794" y="740"/>
                  </a:lnTo>
                  <a:lnTo>
                    <a:pt x="1759" y="719"/>
                  </a:lnTo>
                  <a:lnTo>
                    <a:pt x="1728" y="693"/>
                  </a:lnTo>
                  <a:lnTo>
                    <a:pt x="1703" y="662"/>
                  </a:lnTo>
                  <a:lnTo>
                    <a:pt x="1681" y="625"/>
                  </a:lnTo>
                  <a:lnTo>
                    <a:pt x="1667" y="583"/>
                  </a:lnTo>
                  <a:lnTo>
                    <a:pt x="1658" y="534"/>
                  </a:lnTo>
                  <a:lnTo>
                    <a:pt x="1655" y="482"/>
                  </a:lnTo>
                  <a:lnTo>
                    <a:pt x="1658" y="432"/>
                  </a:lnTo>
                  <a:lnTo>
                    <a:pt x="1666" y="385"/>
                  </a:lnTo>
                  <a:lnTo>
                    <a:pt x="1680" y="345"/>
                  </a:lnTo>
                  <a:lnTo>
                    <a:pt x="1697" y="309"/>
                  </a:lnTo>
                  <a:lnTo>
                    <a:pt x="1718" y="278"/>
                  </a:lnTo>
                  <a:lnTo>
                    <a:pt x="1745" y="252"/>
                  </a:lnTo>
                  <a:lnTo>
                    <a:pt x="1776" y="231"/>
                  </a:lnTo>
                  <a:lnTo>
                    <a:pt x="1808" y="214"/>
                  </a:lnTo>
                  <a:lnTo>
                    <a:pt x="1844" y="202"/>
                  </a:lnTo>
                  <a:lnTo>
                    <a:pt x="1883" y="196"/>
                  </a:lnTo>
                  <a:lnTo>
                    <a:pt x="1925" y="192"/>
                  </a:lnTo>
                  <a:close/>
                  <a:moveTo>
                    <a:pt x="906" y="192"/>
                  </a:moveTo>
                  <a:lnTo>
                    <a:pt x="927" y="194"/>
                  </a:lnTo>
                  <a:lnTo>
                    <a:pt x="949" y="200"/>
                  </a:lnTo>
                  <a:lnTo>
                    <a:pt x="968" y="210"/>
                  </a:lnTo>
                  <a:lnTo>
                    <a:pt x="986" y="224"/>
                  </a:lnTo>
                  <a:lnTo>
                    <a:pt x="993" y="245"/>
                  </a:lnTo>
                  <a:lnTo>
                    <a:pt x="993" y="267"/>
                  </a:lnTo>
                  <a:lnTo>
                    <a:pt x="989" y="287"/>
                  </a:lnTo>
                  <a:lnTo>
                    <a:pt x="982" y="307"/>
                  </a:lnTo>
                  <a:lnTo>
                    <a:pt x="971" y="323"/>
                  </a:lnTo>
                  <a:lnTo>
                    <a:pt x="955" y="332"/>
                  </a:lnTo>
                  <a:lnTo>
                    <a:pt x="954" y="331"/>
                  </a:lnTo>
                  <a:lnTo>
                    <a:pt x="946" y="326"/>
                  </a:lnTo>
                  <a:lnTo>
                    <a:pt x="935" y="320"/>
                  </a:lnTo>
                  <a:lnTo>
                    <a:pt x="921" y="314"/>
                  </a:lnTo>
                  <a:lnTo>
                    <a:pt x="903" y="309"/>
                  </a:lnTo>
                  <a:lnTo>
                    <a:pt x="882" y="307"/>
                  </a:lnTo>
                  <a:lnTo>
                    <a:pt x="858" y="311"/>
                  </a:lnTo>
                  <a:lnTo>
                    <a:pt x="837" y="318"/>
                  </a:lnTo>
                  <a:lnTo>
                    <a:pt x="822" y="331"/>
                  </a:lnTo>
                  <a:lnTo>
                    <a:pt x="808" y="346"/>
                  </a:lnTo>
                  <a:lnTo>
                    <a:pt x="800" y="363"/>
                  </a:lnTo>
                  <a:lnTo>
                    <a:pt x="796" y="382"/>
                  </a:lnTo>
                  <a:lnTo>
                    <a:pt x="793" y="399"/>
                  </a:lnTo>
                  <a:lnTo>
                    <a:pt x="793" y="743"/>
                  </a:lnTo>
                  <a:lnTo>
                    <a:pt x="791" y="744"/>
                  </a:lnTo>
                  <a:lnTo>
                    <a:pt x="782" y="747"/>
                  </a:lnTo>
                  <a:lnTo>
                    <a:pt x="768" y="752"/>
                  </a:lnTo>
                  <a:lnTo>
                    <a:pt x="746" y="757"/>
                  </a:lnTo>
                  <a:lnTo>
                    <a:pt x="717" y="758"/>
                  </a:lnTo>
                  <a:lnTo>
                    <a:pt x="687" y="757"/>
                  </a:lnTo>
                  <a:lnTo>
                    <a:pt x="665" y="754"/>
                  </a:lnTo>
                  <a:lnTo>
                    <a:pt x="650" y="749"/>
                  </a:lnTo>
                  <a:lnTo>
                    <a:pt x="641" y="744"/>
                  </a:lnTo>
                  <a:lnTo>
                    <a:pt x="637" y="743"/>
                  </a:lnTo>
                  <a:lnTo>
                    <a:pt x="637" y="217"/>
                  </a:lnTo>
                  <a:lnTo>
                    <a:pt x="639" y="216"/>
                  </a:lnTo>
                  <a:lnTo>
                    <a:pt x="648" y="211"/>
                  </a:lnTo>
                  <a:lnTo>
                    <a:pt x="662" y="206"/>
                  </a:lnTo>
                  <a:lnTo>
                    <a:pt x="684" y="202"/>
                  </a:lnTo>
                  <a:lnTo>
                    <a:pt x="713" y="200"/>
                  </a:lnTo>
                  <a:lnTo>
                    <a:pt x="740" y="202"/>
                  </a:lnTo>
                  <a:lnTo>
                    <a:pt x="760" y="206"/>
                  </a:lnTo>
                  <a:lnTo>
                    <a:pt x="775" y="210"/>
                  </a:lnTo>
                  <a:lnTo>
                    <a:pt x="785" y="214"/>
                  </a:lnTo>
                  <a:lnTo>
                    <a:pt x="789" y="217"/>
                  </a:lnTo>
                  <a:lnTo>
                    <a:pt x="789" y="256"/>
                  </a:lnTo>
                  <a:lnTo>
                    <a:pt x="791" y="253"/>
                  </a:lnTo>
                  <a:lnTo>
                    <a:pt x="796" y="247"/>
                  </a:lnTo>
                  <a:lnTo>
                    <a:pt x="805" y="236"/>
                  </a:lnTo>
                  <a:lnTo>
                    <a:pt x="817" y="225"/>
                  </a:lnTo>
                  <a:lnTo>
                    <a:pt x="833" y="213"/>
                  </a:lnTo>
                  <a:lnTo>
                    <a:pt x="853" y="203"/>
                  </a:lnTo>
                  <a:lnTo>
                    <a:pt x="878" y="196"/>
                  </a:lnTo>
                  <a:lnTo>
                    <a:pt x="906" y="192"/>
                  </a:lnTo>
                  <a:close/>
                  <a:moveTo>
                    <a:pt x="245" y="121"/>
                  </a:moveTo>
                  <a:lnTo>
                    <a:pt x="217" y="123"/>
                  </a:lnTo>
                  <a:lnTo>
                    <a:pt x="195" y="126"/>
                  </a:lnTo>
                  <a:lnTo>
                    <a:pt x="178" y="129"/>
                  </a:lnTo>
                  <a:lnTo>
                    <a:pt x="167" y="130"/>
                  </a:lnTo>
                  <a:lnTo>
                    <a:pt x="164" y="132"/>
                  </a:lnTo>
                  <a:lnTo>
                    <a:pt x="164" y="314"/>
                  </a:lnTo>
                  <a:lnTo>
                    <a:pt x="247" y="314"/>
                  </a:lnTo>
                  <a:lnTo>
                    <a:pt x="278" y="312"/>
                  </a:lnTo>
                  <a:lnTo>
                    <a:pt x="302" y="304"/>
                  </a:lnTo>
                  <a:lnTo>
                    <a:pt x="323" y="293"/>
                  </a:lnTo>
                  <a:lnTo>
                    <a:pt x="338" y="280"/>
                  </a:lnTo>
                  <a:lnTo>
                    <a:pt x="351" y="262"/>
                  </a:lnTo>
                  <a:lnTo>
                    <a:pt x="357" y="242"/>
                  </a:lnTo>
                  <a:lnTo>
                    <a:pt x="358" y="220"/>
                  </a:lnTo>
                  <a:lnTo>
                    <a:pt x="357" y="197"/>
                  </a:lnTo>
                  <a:lnTo>
                    <a:pt x="351" y="175"/>
                  </a:lnTo>
                  <a:lnTo>
                    <a:pt x="340" y="158"/>
                  </a:lnTo>
                  <a:lnTo>
                    <a:pt x="324" y="143"/>
                  </a:lnTo>
                  <a:lnTo>
                    <a:pt x="302" y="132"/>
                  </a:lnTo>
                  <a:lnTo>
                    <a:pt x="278" y="124"/>
                  </a:lnTo>
                  <a:lnTo>
                    <a:pt x="245" y="121"/>
                  </a:lnTo>
                  <a:close/>
                  <a:moveTo>
                    <a:pt x="1422" y="49"/>
                  </a:moveTo>
                  <a:lnTo>
                    <a:pt x="1452" y="51"/>
                  </a:lnTo>
                  <a:lnTo>
                    <a:pt x="1473" y="56"/>
                  </a:lnTo>
                  <a:lnTo>
                    <a:pt x="1489" y="60"/>
                  </a:lnTo>
                  <a:lnTo>
                    <a:pt x="1497" y="63"/>
                  </a:lnTo>
                  <a:lnTo>
                    <a:pt x="1500" y="65"/>
                  </a:lnTo>
                  <a:lnTo>
                    <a:pt x="1500" y="200"/>
                  </a:lnTo>
                  <a:lnTo>
                    <a:pt x="1601" y="200"/>
                  </a:lnTo>
                  <a:lnTo>
                    <a:pt x="1602" y="202"/>
                  </a:lnTo>
                  <a:lnTo>
                    <a:pt x="1605" y="208"/>
                  </a:lnTo>
                  <a:lnTo>
                    <a:pt x="1611" y="219"/>
                  </a:lnTo>
                  <a:lnTo>
                    <a:pt x="1614" y="233"/>
                  </a:lnTo>
                  <a:lnTo>
                    <a:pt x="1616" y="252"/>
                  </a:lnTo>
                  <a:lnTo>
                    <a:pt x="1614" y="272"/>
                  </a:lnTo>
                  <a:lnTo>
                    <a:pt x="1611" y="286"/>
                  </a:lnTo>
                  <a:lnTo>
                    <a:pt x="1605" y="297"/>
                  </a:lnTo>
                  <a:lnTo>
                    <a:pt x="1602" y="303"/>
                  </a:lnTo>
                  <a:lnTo>
                    <a:pt x="1601" y="304"/>
                  </a:lnTo>
                  <a:lnTo>
                    <a:pt x="1500" y="304"/>
                  </a:lnTo>
                  <a:lnTo>
                    <a:pt x="1500" y="570"/>
                  </a:lnTo>
                  <a:lnTo>
                    <a:pt x="1501" y="600"/>
                  </a:lnTo>
                  <a:lnTo>
                    <a:pt x="1506" y="623"/>
                  </a:lnTo>
                  <a:lnTo>
                    <a:pt x="1514" y="639"/>
                  </a:lnTo>
                  <a:lnTo>
                    <a:pt x="1526" y="648"/>
                  </a:lnTo>
                  <a:lnTo>
                    <a:pt x="1543" y="651"/>
                  </a:lnTo>
                  <a:lnTo>
                    <a:pt x="1560" y="648"/>
                  </a:lnTo>
                  <a:lnTo>
                    <a:pt x="1573" y="642"/>
                  </a:lnTo>
                  <a:lnTo>
                    <a:pt x="1582" y="632"/>
                  </a:lnTo>
                  <a:lnTo>
                    <a:pt x="1588" y="626"/>
                  </a:lnTo>
                  <a:lnTo>
                    <a:pt x="1591" y="623"/>
                  </a:lnTo>
                  <a:lnTo>
                    <a:pt x="1607" y="631"/>
                  </a:lnTo>
                  <a:lnTo>
                    <a:pt x="1619" y="645"/>
                  </a:lnTo>
                  <a:lnTo>
                    <a:pt x="1628" y="662"/>
                  </a:lnTo>
                  <a:lnTo>
                    <a:pt x="1633" y="682"/>
                  </a:lnTo>
                  <a:lnTo>
                    <a:pt x="1635" y="704"/>
                  </a:lnTo>
                  <a:lnTo>
                    <a:pt x="1630" y="726"/>
                  </a:lnTo>
                  <a:lnTo>
                    <a:pt x="1625" y="732"/>
                  </a:lnTo>
                  <a:lnTo>
                    <a:pt x="1616" y="738"/>
                  </a:lnTo>
                  <a:lnTo>
                    <a:pt x="1604" y="746"/>
                  </a:lnTo>
                  <a:lnTo>
                    <a:pt x="1588" y="754"/>
                  </a:lnTo>
                  <a:lnTo>
                    <a:pt x="1566" y="760"/>
                  </a:lnTo>
                  <a:lnTo>
                    <a:pt x="1540" y="764"/>
                  </a:lnTo>
                  <a:lnTo>
                    <a:pt x="1507" y="766"/>
                  </a:lnTo>
                  <a:lnTo>
                    <a:pt x="1466" y="763"/>
                  </a:lnTo>
                  <a:lnTo>
                    <a:pt x="1431" y="755"/>
                  </a:lnTo>
                  <a:lnTo>
                    <a:pt x="1404" y="741"/>
                  </a:lnTo>
                  <a:lnTo>
                    <a:pt x="1380" y="721"/>
                  </a:lnTo>
                  <a:lnTo>
                    <a:pt x="1363" y="696"/>
                  </a:lnTo>
                  <a:lnTo>
                    <a:pt x="1352" y="663"/>
                  </a:lnTo>
                  <a:lnTo>
                    <a:pt x="1346" y="623"/>
                  </a:lnTo>
                  <a:lnTo>
                    <a:pt x="1343" y="576"/>
                  </a:lnTo>
                  <a:lnTo>
                    <a:pt x="1343" y="304"/>
                  </a:lnTo>
                  <a:lnTo>
                    <a:pt x="1284" y="304"/>
                  </a:lnTo>
                  <a:lnTo>
                    <a:pt x="1283" y="303"/>
                  </a:lnTo>
                  <a:lnTo>
                    <a:pt x="1278" y="297"/>
                  </a:lnTo>
                  <a:lnTo>
                    <a:pt x="1273" y="286"/>
                  </a:lnTo>
                  <a:lnTo>
                    <a:pt x="1270" y="272"/>
                  </a:lnTo>
                  <a:lnTo>
                    <a:pt x="1269" y="252"/>
                  </a:lnTo>
                  <a:lnTo>
                    <a:pt x="1270" y="233"/>
                  </a:lnTo>
                  <a:lnTo>
                    <a:pt x="1273" y="219"/>
                  </a:lnTo>
                  <a:lnTo>
                    <a:pt x="1278" y="208"/>
                  </a:lnTo>
                  <a:lnTo>
                    <a:pt x="1283" y="202"/>
                  </a:lnTo>
                  <a:lnTo>
                    <a:pt x="1284" y="200"/>
                  </a:lnTo>
                  <a:lnTo>
                    <a:pt x="1343" y="200"/>
                  </a:lnTo>
                  <a:lnTo>
                    <a:pt x="1343" y="65"/>
                  </a:lnTo>
                  <a:lnTo>
                    <a:pt x="1346" y="63"/>
                  </a:lnTo>
                  <a:lnTo>
                    <a:pt x="1355" y="60"/>
                  </a:lnTo>
                  <a:lnTo>
                    <a:pt x="1369" y="56"/>
                  </a:lnTo>
                  <a:lnTo>
                    <a:pt x="1393" y="51"/>
                  </a:lnTo>
                  <a:lnTo>
                    <a:pt x="1422" y="49"/>
                  </a:lnTo>
                  <a:close/>
                  <a:moveTo>
                    <a:pt x="1121" y="9"/>
                  </a:moveTo>
                  <a:lnTo>
                    <a:pt x="1148" y="11"/>
                  </a:lnTo>
                  <a:lnTo>
                    <a:pt x="1169" y="14"/>
                  </a:lnTo>
                  <a:lnTo>
                    <a:pt x="1185" y="18"/>
                  </a:lnTo>
                  <a:lnTo>
                    <a:pt x="1196" y="21"/>
                  </a:lnTo>
                  <a:lnTo>
                    <a:pt x="1202" y="25"/>
                  </a:lnTo>
                  <a:lnTo>
                    <a:pt x="1204" y="26"/>
                  </a:lnTo>
                  <a:lnTo>
                    <a:pt x="1204" y="130"/>
                  </a:lnTo>
                  <a:lnTo>
                    <a:pt x="1202" y="132"/>
                  </a:lnTo>
                  <a:lnTo>
                    <a:pt x="1196" y="135"/>
                  </a:lnTo>
                  <a:lnTo>
                    <a:pt x="1185" y="138"/>
                  </a:lnTo>
                  <a:lnTo>
                    <a:pt x="1171" y="143"/>
                  </a:lnTo>
                  <a:lnTo>
                    <a:pt x="1149" y="146"/>
                  </a:lnTo>
                  <a:lnTo>
                    <a:pt x="1124" y="147"/>
                  </a:lnTo>
                  <a:lnTo>
                    <a:pt x="1098" y="146"/>
                  </a:lnTo>
                  <a:lnTo>
                    <a:pt x="1076" y="143"/>
                  </a:lnTo>
                  <a:lnTo>
                    <a:pt x="1061" y="138"/>
                  </a:lnTo>
                  <a:lnTo>
                    <a:pt x="1050" y="135"/>
                  </a:lnTo>
                  <a:lnTo>
                    <a:pt x="1044" y="132"/>
                  </a:lnTo>
                  <a:lnTo>
                    <a:pt x="1042" y="130"/>
                  </a:lnTo>
                  <a:lnTo>
                    <a:pt x="1042" y="26"/>
                  </a:lnTo>
                  <a:lnTo>
                    <a:pt x="1044" y="26"/>
                  </a:lnTo>
                  <a:lnTo>
                    <a:pt x="1050" y="23"/>
                  </a:lnTo>
                  <a:lnTo>
                    <a:pt x="1059" y="18"/>
                  </a:lnTo>
                  <a:lnTo>
                    <a:pt x="1075" y="14"/>
                  </a:lnTo>
                  <a:lnTo>
                    <a:pt x="1096" y="11"/>
                  </a:lnTo>
                  <a:lnTo>
                    <a:pt x="1121" y="9"/>
                  </a:lnTo>
                  <a:close/>
                  <a:moveTo>
                    <a:pt x="230" y="0"/>
                  </a:moveTo>
                  <a:lnTo>
                    <a:pt x="288" y="3"/>
                  </a:lnTo>
                  <a:lnTo>
                    <a:pt x="343" y="11"/>
                  </a:lnTo>
                  <a:lnTo>
                    <a:pt x="389" y="23"/>
                  </a:lnTo>
                  <a:lnTo>
                    <a:pt x="430" y="42"/>
                  </a:lnTo>
                  <a:lnTo>
                    <a:pt x="462" y="63"/>
                  </a:lnTo>
                  <a:lnTo>
                    <a:pt x="489" y="90"/>
                  </a:lnTo>
                  <a:lnTo>
                    <a:pt x="509" y="119"/>
                  </a:lnTo>
                  <a:lnTo>
                    <a:pt x="520" y="154"/>
                  </a:lnTo>
                  <a:lnTo>
                    <a:pt x="523" y="189"/>
                  </a:lnTo>
                  <a:lnTo>
                    <a:pt x="521" y="222"/>
                  </a:lnTo>
                  <a:lnTo>
                    <a:pt x="513" y="252"/>
                  </a:lnTo>
                  <a:lnTo>
                    <a:pt x="502" y="276"/>
                  </a:lnTo>
                  <a:lnTo>
                    <a:pt x="487" y="298"/>
                  </a:lnTo>
                  <a:lnTo>
                    <a:pt x="470" y="317"/>
                  </a:lnTo>
                  <a:lnTo>
                    <a:pt x="448" y="334"/>
                  </a:lnTo>
                  <a:lnTo>
                    <a:pt x="427" y="346"/>
                  </a:lnTo>
                  <a:lnTo>
                    <a:pt x="450" y="356"/>
                  </a:lnTo>
                  <a:lnTo>
                    <a:pt x="475" y="367"/>
                  </a:lnTo>
                  <a:lnTo>
                    <a:pt x="496" y="379"/>
                  </a:lnTo>
                  <a:lnTo>
                    <a:pt x="516" y="396"/>
                  </a:lnTo>
                  <a:lnTo>
                    <a:pt x="535" y="415"/>
                  </a:lnTo>
                  <a:lnTo>
                    <a:pt x="551" y="438"/>
                  </a:lnTo>
                  <a:lnTo>
                    <a:pt x="563" y="464"/>
                  </a:lnTo>
                  <a:lnTo>
                    <a:pt x="571" y="496"/>
                  </a:lnTo>
                  <a:lnTo>
                    <a:pt x="572" y="531"/>
                  </a:lnTo>
                  <a:lnTo>
                    <a:pt x="569" y="576"/>
                  </a:lnTo>
                  <a:lnTo>
                    <a:pt x="558" y="617"/>
                  </a:lnTo>
                  <a:lnTo>
                    <a:pt x="541" y="651"/>
                  </a:lnTo>
                  <a:lnTo>
                    <a:pt x="518" y="682"/>
                  </a:lnTo>
                  <a:lnTo>
                    <a:pt x="487" y="707"/>
                  </a:lnTo>
                  <a:lnTo>
                    <a:pt x="451" y="729"/>
                  </a:lnTo>
                  <a:lnTo>
                    <a:pt x="406" y="744"/>
                  </a:lnTo>
                  <a:lnTo>
                    <a:pt x="357" y="757"/>
                  </a:lnTo>
                  <a:lnTo>
                    <a:pt x="299" y="763"/>
                  </a:lnTo>
                  <a:lnTo>
                    <a:pt x="237" y="766"/>
                  </a:lnTo>
                  <a:lnTo>
                    <a:pt x="181" y="764"/>
                  </a:lnTo>
                  <a:lnTo>
                    <a:pt x="133" y="760"/>
                  </a:lnTo>
                  <a:lnTo>
                    <a:pt x="93" y="755"/>
                  </a:lnTo>
                  <a:lnTo>
                    <a:pt x="59" y="749"/>
                  </a:lnTo>
                  <a:lnTo>
                    <a:pt x="34" y="741"/>
                  </a:lnTo>
                  <a:lnTo>
                    <a:pt x="16" y="736"/>
                  </a:lnTo>
                  <a:lnTo>
                    <a:pt x="3" y="732"/>
                  </a:lnTo>
                  <a:lnTo>
                    <a:pt x="0" y="730"/>
                  </a:lnTo>
                  <a:lnTo>
                    <a:pt x="0" y="31"/>
                  </a:lnTo>
                  <a:lnTo>
                    <a:pt x="5" y="29"/>
                  </a:lnTo>
                  <a:lnTo>
                    <a:pt x="16" y="26"/>
                  </a:lnTo>
                  <a:lnTo>
                    <a:pt x="36" y="21"/>
                  </a:lnTo>
                  <a:lnTo>
                    <a:pt x="60" y="15"/>
                  </a:lnTo>
                  <a:lnTo>
                    <a:pt x="95" y="11"/>
                  </a:lnTo>
                  <a:lnTo>
                    <a:pt x="133" y="4"/>
                  </a:lnTo>
                  <a:lnTo>
                    <a:pt x="178" y="1"/>
                  </a:lnTo>
                  <a:lnTo>
                    <a:pt x="23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9" name="Freeform 7"/>
            <p:cNvSpPr>
              <a:spLocks noEditPoints="1"/>
            </p:cNvSpPr>
            <p:nvPr/>
          </p:nvSpPr>
          <p:spPr bwMode="auto">
            <a:xfrm>
              <a:off x="861505" y="6652444"/>
              <a:ext cx="75463" cy="80363"/>
            </a:xfrm>
            <a:custGeom>
              <a:avLst/>
              <a:gdLst>
                <a:gd name="T0" fmla="*/ 242 w 539"/>
                <a:gd name="T1" fmla="*/ 119 h 574"/>
                <a:gd name="T2" fmla="*/ 199 w 539"/>
                <a:gd name="T3" fmla="*/ 142 h 574"/>
                <a:gd name="T4" fmla="*/ 171 w 539"/>
                <a:gd name="T5" fmla="*/ 185 h 574"/>
                <a:gd name="T6" fmla="*/ 159 w 539"/>
                <a:gd name="T7" fmla="*/ 249 h 574"/>
                <a:gd name="T8" fmla="*/ 159 w 539"/>
                <a:gd name="T9" fmla="*/ 325 h 574"/>
                <a:gd name="T10" fmla="*/ 171 w 539"/>
                <a:gd name="T11" fmla="*/ 389 h 574"/>
                <a:gd name="T12" fmla="*/ 199 w 539"/>
                <a:gd name="T13" fmla="*/ 434 h 574"/>
                <a:gd name="T14" fmla="*/ 242 w 539"/>
                <a:gd name="T15" fmla="*/ 456 h 574"/>
                <a:gd name="T16" fmla="*/ 297 w 539"/>
                <a:gd name="T17" fmla="*/ 456 h 574"/>
                <a:gd name="T18" fmla="*/ 340 w 539"/>
                <a:gd name="T19" fmla="*/ 434 h 574"/>
                <a:gd name="T20" fmla="*/ 367 w 539"/>
                <a:gd name="T21" fmla="*/ 389 h 574"/>
                <a:gd name="T22" fmla="*/ 380 w 539"/>
                <a:gd name="T23" fmla="*/ 325 h 574"/>
                <a:gd name="T24" fmla="*/ 380 w 539"/>
                <a:gd name="T25" fmla="*/ 249 h 574"/>
                <a:gd name="T26" fmla="*/ 367 w 539"/>
                <a:gd name="T27" fmla="*/ 185 h 574"/>
                <a:gd name="T28" fmla="*/ 340 w 539"/>
                <a:gd name="T29" fmla="*/ 142 h 574"/>
                <a:gd name="T30" fmla="*/ 297 w 539"/>
                <a:gd name="T31" fmla="*/ 119 h 574"/>
                <a:gd name="T32" fmla="*/ 269 w 539"/>
                <a:gd name="T33" fmla="*/ 0 h 574"/>
                <a:gd name="T34" fmla="*/ 362 w 539"/>
                <a:gd name="T35" fmla="*/ 13 h 574"/>
                <a:gd name="T36" fmla="*/ 436 w 539"/>
                <a:gd name="T37" fmla="*/ 47 h 574"/>
                <a:gd name="T38" fmla="*/ 492 w 539"/>
                <a:gd name="T39" fmla="*/ 103 h 574"/>
                <a:gd name="T40" fmla="*/ 526 w 539"/>
                <a:gd name="T41" fmla="*/ 184 h 574"/>
                <a:gd name="T42" fmla="*/ 539 w 539"/>
                <a:gd name="T43" fmla="*/ 288 h 574"/>
                <a:gd name="T44" fmla="*/ 526 w 539"/>
                <a:gd name="T45" fmla="*/ 391 h 574"/>
                <a:gd name="T46" fmla="*/ 492 w 539"/>
                <a:gd name="T47" fmla="*/ 471 h 574"/>
                <a:gd name="T48" fmla="*/ 436 w 539"/>
                <a:gd name="T49" fmla="*/ 529 h 574"/>
                <a:gd name="T50" fmla="*/ 362 w 539"/>
                <a:gd name="T51" fmla="*/ 563 h 574"/>
                <a:gd name="T52" fmla="*/ 269 w 539"/>
                <a:gd name="T53" fmla="*/ 574 h 574"/>
                <a:gd name="T54" fmla="*/ 177 w 539"/>
                <a:gd name="T55" fmla="*/ 563 h 574"/>
                <a:gd name="T56" fmla="*/ 103 w 539"/>
                <a:gd name="T57" fmla="*/ 529 h 574"/>
                <a:gd name="T58" fmla="*/ 47 w 539"/>
                <a:gd name="T59" fmla="*/ 471 h 574"/>
                <a:gd name="T60" fmla="*/ 13 w 539"/>
                <a:gd name="T61" fmla="*/ 391 h 574"/>
                <a:gd name="T62" fmla="*/ 0 w 539"/>
                <a:gd name="T63" fmla="*/ 288 h 574"/>
                <a:gd name="T64" fmla="*/ 13 w 539"/>
                <a:gd name="T65" fmla="*/ 184 h 574"/>
                <a:gd name="T66" fmla="*/ 47 w 539"/>
                <a:gd name="T67" fmla="*/ 103 h 574"/>
                <a:gd name="T68" fmla="*/ 103 w 539"/>
                <a:gd name="T69" fmla="*/ 47 h 574"/>
                <a:gd name="T70" fmla="*/ 177 w 539"/>
                <a:gd name="T71" fmla="*/ 13 h 574"/>
                <a:gd name="T72" fmla="*/ 269 w 539"/>
                <a:gd name="T73"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9" h="574">
                  <a:moveTo>
                    <a:pt x="269" y="115"/>
                  </a:moveTo>
                  <a:lnTo>
                    <a:pt x="242" y="119"/>
                  </a:lnTo>
                  <a:lnTo>
                    <a:pt x="219" y="128"/>
                  </a:lnTo>
                  <a:lnTo>
                    <a:pt x="199" y="142"/>
                  </a:lnTo>
                  <a:lnTo>
                    <a:pt x="184" y="161"/>
                  </a:lnTo>
                  <a:lnTo>
                    <a:pt x="171" y="185"/>
                  </a:lnTo>
                  <a:lnTo>
                    <a:pt x="163" y="215"/>
                  </a:lnTo>
                  <a:lnTo>
                    <a:pt x="159" y="249"/>
                  </a:lnTo>
                  <a:lnTo>
                    <a:pt x="157" y="288"/>
                  </a:lnTo>
                  <a:lnTo>
                    <a:pt x="159" y="325"/>
                  </a:lnTo>
                  <a:lnTo>
                    <a:pt x="163" y="360"/>
                  </a:lnTo>
                  <a:lnTo>
                    <a:pt x="171" y="389"/>
                  </a:lnTo>
                  <a:lnTo>
                    <a:pt x="184" y="414"/>
                  </a:lnTo>
                  <a:lnTo>
                    <a:pt x="199" y="434"/>
                  </a:lnTo>
                  <a:lnTo>
                    <a:pt x="219" y="448"/>
                  </a:lnTo>
                  <a:lnTo>
                    <a:pt x="242" y="456"/>
                  </a:lnTo>
                  <a:lnTo>
                    <a:pt x="269" y="459"/>
                  </a:lnTo>
                  <a:lnTo>
                    <a:pt x="297" y="456"/>
                  </a:lnTo>
                  <a:lnTo>
                    <a:pt x="320" y="448"/>
                  </a:lnTo>
                  <a:lnTo>
                    <a:pt x="340" y="434"/>
                  </a:lnTo>
                  <a:lnTo>
                    <a:pt x="356" y="414"/>
                  </a:lnTo>
                  <a:lnTo>
                    <a:pt x="367" y="389"/>
                  </a:lnTo>
                  <a:lnTo>
                    <a:pt x="376" y="360"/>
                  </a:lnTo>
                  <a:lnTo>
                    <a:pt x="380" y="325"/>
                  </a:lnTo>
                  <a:lnTo>
                    <a:pt x="382" y="288"/>
                  </a:lnTo>
                  <a:lnTo>
                    <a:pt x="380" y="249"/>
                  </a:lnTo>
                  <a:lnTo>
                    <a:pt x="376" y="215"/>
                  </a:lnTo>
                  <a:lnTo>
                    <a:pt x="367" y="185"/>
                  </a:lnTo>
                  <a:lnTo>
                    <a:pt x="356" y="161"/>
                  </a:lnTo>
                  <a:lnTo>
                    <a:pt x="340" y="142"/>
                  </a:lnTo>
                  <a:lnTo>
                    <a:pt x="320" y="128"/>
                  </a:lnTo>
                  <a:lnTo>
                    <a:pt x="297" y="119"/>
                  </a:lnTo>
                  <a:lnTo>
                    <a:pt x="269" y="115"/>
                  </a:lnTo>
                  <a:close/>
                  <a:moveTo>
                    <a:pt x="269" y="0"/>
                  </a:moveTo>
                  <a:lnTo>
                    <a:pt x="317" y="4"/>
                  </a:lnTo>
                  <a:lnTo>
                    <a:pt x="362" y="13"/>
                  </a:lnTo>
                  <a:lnTo>
                    <a:pt x="401" y="27"/>
                  </a:lnTo>
                  <a:lnTo>
                    <a:pt x="436" y="47"/>
                  </a:lnTo>
                  <a:lnTo>
                    <a:pt x="467" y="72"/>
                  </a:lnTo>
                  <a:lnTo>
                    <a:pt x="492" y="103"/>
                  </a:lnTo>
                  <a:lnTo>
                    <a:pt x="512" y="140"/>
                  </a:lnTo>
                  <a:lnTo>
                    <a:pt x="526" y="184"/>
                  </a:lnTo>
                  <a:lnTo>
                    <a:pt x="536" y="234"/>
                  </a:lnTo>
                  <a:lnTo>
                    <a:pt x="539" y="288"/>
                  </a:lnTo>
                  <a:lnTo>
                    <a:pt x="536" y="342"/>
                  </a:lnTo>
                  <a:lnTo>
                    <a:pt x="526" y="391"/>
                  </a:lnTo>
                  <a:lnTo>
                    <a:pt x="512" y="434"/>
                  </a:lnTo>
                  <a:lnTo>
                    <a:pt x="492" y="471"/>
                  </a:lnTo>
                  <a:lnTo>
                    <a:pt x="467" y="503"/>
                  </a:lnTo>
                  <a:lnTo>
                    <a:pt x="436" y="529"/>
                  </a:lnTo>
                  <a:lnTo>
                    <a:pt x="401" y="549"/>
                  </a:lnTo>
                  <a:lnTo>
                    <a:pt x="362" y="563"/>
                  </a:lnTo>
                  <a:lnTo>
                    <a:pt x="317" y="571"/>
                  </a:lnTo>
                  <a:lnTo>
                    <a:pt x="269" y="574"/>
                  </a:lnTo>
                  <a:lnTo>
                    <a:pt x="221" y="571"/>
                  </a:lnTo>
                  <a:lnTo>
                    <a:pt x="177" y="563"/>
                  </a:lnTo>
                  <a:lnTo>
                    <a:pt x="137" y="549"/>
                  </a:lnTo>
                  <a:lnTo>
                    <a:pt x="103" y="529"/>
                  </a:lnTo>
                  <a:lnTo>
                    <a:pt x="72" y="503"/>
                  </a:lnTo>
                  <a:lnTo>
                    <a:pt x="47" y="471"/>
                  </a:lnTo>
                  <a:lnTo>
                    <a:pt x="27" y="434"/>
                  </a:lnTo>
                  <a:lnTo>
                    <a:pt x="13" y="391"/>
                  </a:lnTo>
                  <a:lnTo>
                    <a:pt x="4" y="342"/>
                  </a:lnTo>
                  <a:lnTo>
                    <a:pt x="0" y="288"/>
                  </a:lnTo>
                  <a:lnTo>
                    <a:pt x="4" y="234"/>
                  </a:lnTo>
                  <a:lnTo>
                    <a:pt x="13" y="184"/>
                  </a:lnTo>
                  <a:lnTo>
                    <a:pt x="27" y="140"/>
                  </a:lnTo>
                  <a:lnTo>
                    <a:pt x="47" y="103"/>
                  </a:lnTo>
                  <a:lnTo>
                    <a:pt x="72" y="72"/>
                  </a:lnTo>
                  <a:lnTo>
                    <a:pt x="103" y="47"/>
                  </a:lnTo>
                  <a:lnTo>
                    <a:pt x="137" y="27"/>
                  </a:lnTo>
                  <a:lnTo>
                    <a:pt x="177" y="13"/>
                  </a:lnTo>
                  <a:lnTo>
                    <a:pt x="221" y="4"/>
                  </a:lnTo>
                  <a:lnTo>
                    <a:pt x="26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0" name="Freeform 8"/>
            <p:cNvSpPr>
              <a:spLocks/>
            </p:cNvSpPr>
            <p:nvPr/>
          </p:nvSpPr>
          <p:spPr bwMode="auto">
            <a:xfrm>
              <a:off x="1027831" y="6652444"/>
              <a:ext cx="63282" cy="80363"/>
            </a:xfrm>
            <a:custGeom>
              <a:avLst/>
              <a:gdLst>
                <a:gd name="T0" fmla="*/ 280 w 452"/>
                <a:gd name="T1" fmla="*/ 4 h 574"/>
                <a:gd name="T2" fmla="*/ 354 w 452"/>
                <a:gd name="T3" fmla="*/ 19 h 574"/>
                <a:gd name="T4" fmla="*/ 405 w 452"/>
                <a:gd name="T5" fmla="*/ 38 h 574"/>
                <a:gd name="T6" fmla="*/ 422 w 452"/>
                <a:gd name="T7" fmla="*/ 75 h 574"/>
                <a:gd name="T8" fmla="*/ 405 w 452"/>
                <a:gd name="T9" fmla="*/ 122 h 574"/>
                <a:gd name="T10" fmla="*/ 374 w 452"/>
                <a:gd name="T11" fmla="*/ 147 h 574"/>
                <a:gd name="T12" fmla="*/ 318 w 452"/>
                <a:gd name="T13" fmla="*/ 126 h 574"/>
                <a:gd name="T14" fmla="*/ 246 w 452"/>
                <a:gd name="T15" fmla="*/ 115 h 574"/>
                <a:gd name="T16" fmla="*/ 199 w 452"/>
                <a:gd name="T17" fmla="*/ 125 h 574"/>
                <a:gd name="T18" fmla="*/ 174 w 452"/>
                <a:gd name="T19" fmla="*/ 148 h 574"/>
                <a:gd name="T20" fmla="*/ 176 w 452"/>
                <a:gd name="T21" fmla="*/ 182 h 574"/>
                <a:gd name="T22" fmla="*/ 207 w 452"/>
                <a:gd name="T23" fmla="*/ 207 h 574"/>
                <a:gd name="T24" fmla="*/ 331 w 452"/>
                <a:gd name="T25" fmla="*/ 249 h 574"/>
                <a:gd name="T26" fmla="*/ 384 w 452"/>
                <a:gd name="T27" fmla="*/ 272 h 574"/>
                <a:gd name="T28" fmla="*/ 425 w 452"/>
                <a:gd name="T29" fmla="*/ 308 h 574"/>
                <a:gd name="T30" fmla="*/ 449 w 452"/>
                <a:gd name="T31" fmla="*/ 363 h 574"/>
                <a:gd name="T32" fmla="*/ 449 w 452"/>
                <a:gd name="T33" fmla="*/ 433 h 574"/>
                <a:gd name="T34" fmla="*/ 425 w 452"/>
                <a:gd name="T35" fmla="*/ 495 h 574"/>
                <a:gd name="T36" fmla="*/ 377 w 452"/>
                <a:gd name="T37" fmla="*/ 538 h 574"/>
                <a:gd name="T38" fmla="*/ 308 w 452"/>
                <a:gd name="T39" fmla="*/ 565 h 574"/>
                <a:gd name="T40" fmla="*/ 216 w 452"/>
                <a:gd name="T41" fmla="*/ 574 h 574"/>
                <a:gd name="T42" fmla="*/ 128 w 452"/>
                <a:gd name="T43" fmla="*/ 566 h 574"/>
                <a:gd name="T44" fmla="*/ 63 w 452"/>
                <a:gd name="T45" fmla="*/ 548 h 574"/>
                <a:gd name="T46" fmla="*/ 18 w 452"/>
                <a:gd name="T47" fmla="*/ 524 h 574"/>
                <a:gd name="T48" fmla="*/ 0 w 452"/>
                <a:gd name="T49" fmla="*/ 485 h 574"/>
                <a:gd name="T50" fmla="*/ 16 w 452"/>
                <a:gd name="T51" fmla="*/ 439 h 574"/>
                <a:gd name="T52" fmla="*/ 50 w 452"/>
                <a:gd name="T53" fmla="*/ 406 h 574"/>
                <a:gd name="T54" fmla="*/ 92 w 452"/>
                <a:gd name="T55" fmla="*/ 428 h 574"/>
                <a:gd name="T56" fmla="*/ 154 w 452"/>
                <a:gd name="T57" fmla="*/ 450 h 574"/>
                <a:gd name="T58" fmla="*/ 221 w 452"/>
                <a:gd name="T59" fmla="*/ 459 h 574"/>
                <a:gd name="T60" fmla="*/ 246 w 452"/>
                <a:gd name="T61" fmla="*/ 457 h 574"/>
                <a:gd name="T62" fmla="*/ 273 w 452"/>
                <a:gd name="T63" fmla="*/ 448 h 574"/>
                <a:gd name="T64" fmla="*/ 294 w 452"/>
                <a:gd name="T65" fmla="*/ 426 h 574"/>
                <a:gd name="T66" fmla="*/ 294 w 452"/>
                <a:gd name="T67" fmla="*/ 392 h 574"/>
                <a:gd name="T68" fmla="*/ 270 w 452"/>
                <a:gd name="T69" fmla="*/ 367 h 574"/>
                <a:gd name="T70" fmla="*/ 232 w 452"/>
                <a:gd name="T71" fmla="*/ 350 h 574"/>
                <a:gd name="T72" fmla="*/ 100 w 452"/>
                <a:gd name="T73" fmla="*/ 304 h 574"/>
                <a:gd name="T74" fmla="*/ 55 w 452"/>
                <a:gd name="T75" fmla="*/ 274 h 574"/>
                <a:gd name="T76" fmla="*/ 25 w 452"/>
                <a:gd name="T77" fmla="*/ 232 h 574"/>
                <a:gd name="T78" fmla="*/ 14 w 452"/>
                <a:gd name="T79" fmla="*/ 173 h 574"/>
                <a:gd name="T80" fmla="*/ 28 w 452"/>
                <a:gd name="T81" fmla="*/ 106 h 574"/>
                <a:gd name="T82" fmla="*/ 64 w 452"/>
                <a:gd name="T83" fmla="*/ 56 h 574"/>
                <a:gd name="T84" fmla="*/ 121 w 452"/>
                <a:gd name="T85" fmla="*/ 21 h 574"/>
                <a:gd name="T86" fmla="*/ 194 w 452"/>
                <a:gd name="T8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2" h="574">
                  <a:moveTo>
                    <a:pt x="235" y="0"/>
                  </a:moveTo>
                  <a:lnTo>
                    <a:pt x="280" y="4"/>
                  </a:lnTo>
                  <a:lnTo>
                    <a:pt x="320" y="10"/>
                  </a:lnTo>
                  <a:lnTo>
                    <a:pt x="354" y="19"/>
                  </a:lnTo>
                  <a:lnTo>
                    <a:pt x="382" y="28"/>
                  </a:lnTo>
                  <a:lnTo>
                    <a:pt x="405" y="38"/>
                  </a:lnTo>
                  <a:lnTo>
                    <a:pt x="422" y="46"/>
                  </a:lnTo>
                  <a:lnTo>
                    <a:pt x="422" y="75"/>
                  </a:lnTo>
                  <a:lnTo>
                    <a:pt x="416" y="100"/>
                  </a:lnTo>
                  <a:lnTo>
                    <a:pt x="405" y="122"/>
                  </a:lnTo>
                  <a:lnTo>
                    <a:pt x="391" y="137"/>
                  </a:lnTo>
                  <a:lnTo>
                    <a:pt x="374" y="147"/>
                  </a:lnTo>
                  <a:lnTo>
                    <a:pt x="349" y="136"/>
                  </a:lnTo>
                  <a:lnTo>
                    <a:pt x="318" y="126"/>
                  </a:lnTo>
                  <a:lnTo>
                    <a:pt x="284" y="119"/>
                  </a:lnTo>
                  <a:lnTo>
                    <a:pt x="246" y="115"/>
                  </a:lnTo>
                  <a:lnTo>
                    <a:pt x="219" y="119"/>
                  </a:lnTo>
                  <a:lnTo>
                    <a:pt x="199" y="125"/>
                  </a:lnTo>
                  <a:lnTo>
                    <a:pt x="183" y="136"/>
                  </a:lnTo>
                  <a:lnTo>
                    <a:pt x="174" y="148"/>
                  </a:lnTo>
                  <a:lnTo>
                    <a:pt x="171" y="165"/>
                  </a:lnTo>
                  <a:lnTo>
                    <a:pt x="176" y="182"/>
                  </a:lnTo>
                  <a:lnTo>
                    <a:pt x="187" y="196"/>
                  </a:lnTo>
                  <a:lnTo>
                    <a:pt x="207" y="207"/>
                  </a:lnTo>
                  <a:lnTo>
                    <a:pt x="235" y="218"/>
                  </a:lnTo>
                  <a:lnTo>
                    <a:pt x="331" y="249"/>
                  </a:lnTo>
                  <a:lnTo>
                    <a:pt x="359" y="260"/>
                  </a:lnTo>
                  <a:lnTo>
                    <a:pt x="384" y="272"/>
                  </a:lnTo>
                  <a:lnTo>
                    <a:pt x="407" y="288"/>
                  </a:lnTo>
                  <a:lnTo>
                    <a:pt x="425" y="308"/>
                  </a:lnTo>
                  <a:lnTo>
                    <a:pt x="439" y="333"/>
                  </a:lnTo>
                  <a:lnTo>
                    <a:pt x="449" y="363"/>
                  </a:lnTo>
                  <a:lnTo>
                    <a:pt x="452" y="395"/>
                  </a:lnTo>
                  <a:lnTo>
                    <a:pt x="449" y="433"/>
                  </a:lnTo>
                  <a:lnTo>
                    <a:pt x="439" y="465"/>
                  </a:lnTo>
                  <a:lnTo>
                    <a:pt x="425" y="495"/>
                  </a:lnTo>
                  <a:lnTo>
                    <a:pt x="404" y="518"/>
                  </a:lnTo>
                  <a:lnTo>
                    <a:pt x="377" y="538"/>
                  </a:lnTo>
                  <a:lnTo>
                    <a:pt x="345" y="554"/>
                  </a:lnTo>
                  <a:lnTo>
                    <a:pt x="308" y="565"/>
                  </a:lnTo>
                  <a:lnTo>
                    <a:pt x="264" y="572"/>
                  </a:lnTo>
                  <a:lnTo>
                    <a:pt x="216" y="574"/>
                  </a:lnTo>
                  <a:lnTo>
                    <a:pt x="170" y="572"/>
                  </a:lnTo>
                  <a:lnTo>
                    <a:pt x="128" y="566"/>
                  </a:lnTo>
                  <a:lnTo>
                    <a:pt x="92" y="558"/>
                  </a:lnTo>
                  <a:lnTo>
                    <a:pt x="63" y="548"/>
                  </a:lnTo>
                  <a:lnTo>
                    <a:pt x="38" y="535"/>
                  </a:lnTo>
                  <a:lnTo>
                    <a:pt x="18" y="524"/>
                  </a:lnTo>
                  <a:lnTo>
                    <a:pt x="4" y="512"/>
                  </a:lnTo>
                  <a:lnTo>
                    <a:pt x="0" y="485"/>
                  </a:lnTo>
                  <a:lnTo>
                    <a:pt x="5" y="461"/>
                  </a:lnTo>
                  <a:lnTo>
                    <a:pt x="16" y="439"/>
                  </a:lnTo>
                  <a:lnTo>
                    <a:pt x="32" y="419"/>
                  </a:lnTo>
                  <a:lnTo>
                    <a:pt x="50" y="406"/>
                  </a:lnTo>
                  <a:lnTo>
                    <a:pt x="67" y="417"/>
                  </a:lnTo>
                  <a:lnTo>
                    <a:pt x="92" y="428"/>
                  </a:lnTo>
                  <a:lnTo>
                    <a:pt x="121" y="440"/>
                  </a:lnTo>
                  <a:lnTo>
                    <a:pt x="154" y="450"/>
                  </a:lnTo>
                  <a:lnTo>
                    <a:pt x="188" y="456"/>
                  </a:lnTo>
                  <a:lnTo>
                    <a:pt x="221" y="459"/>
                  </a:lnTo>
                  <a:lnTo>
                    <a:pt x="233" y="459"/>
                  </a:lnTo>
                  <a:lnTo>
                    <a:pt x="246" y="457"/>
                  </a:lnTo>
                  <a:lnTo>
                    <a:pt x="261" y="454"/>
                  </a:lnTo>
                  <a:lnTo>
                    <a:pt x="273" y="448"/>
                  </a:lnTo>
                  <a:lnTo>
                    <a:pt x="286" y="439"/>
                  </a:lnTo>
                  <a:lnTo>
                    <a:pt x="294" y="426"/>
                  </a:lnTo>
                  <a:lnTo>
                    <a:pt x="297" y="409"/>
                  </a:lnTo>
                  <a:lnTo>
                    <a:pt x="294" y="392"/>
                  </a:lnTo>
                  <a:lnTo>
                    <a:pt x="284" y="378"/>
                  </a:lnTo>
                  <a:lnTo>
                    <a:pt x="270" y="367"/>
                  </a:lnTo>
                  <a:lnTo>
                    <a:pt x="253" y="358"/>
                  </a:lnTo>
                  <a:lnTo>
                    <a:pt x="232" y="350"/>
                  </a:lnTo>
                  <a:lnTo>
                    <a:pt x="128" y="316"/>
                  </a:lnTo>
                  <a:lnTo>
                    <a:pt x="100" y="304"/>
                  </a:lnTo>
                  <a:lnTo>
                    <a:pt x="75" y="291"/>
                  </a:lnTo>
                  <a:lnTo>
                    <a:pt x="55" y="274"/>
                  </a:lnTo>
                  <a:lnTo>
                    <a:pt x="38" y="255"/>
                  </a:lnTo>
                  <a:lnTo>
                    <a:pt x="25" y="232"/>
                  </a:lnTo>
                  <a:lnTo>
                    <a:pt x="18" y="204"/>
                  </a:lnTo>
                  <a:lnTo>
                    <a:pt x="14" y="173"/>
                  </a:lnTo>
                  <a:lnTo>
                    <a:pt x="18" y="137"/>
                  </a:lnTo>
                  <a:lnTo>
                    <a:pt x="28" y="106"/>
                  </a:lnTo>
                  <a:lnTo>
                    <a:pt x="44" y="80"/>
                  </a:lnTo>
                  <a:lnTo>
                    <a:pt x="64" y="56"/>
                  </a:lnTo>
                  <a:lnTo>
                    <a:pt x="90" y="36"/>
                  </a:lnTo>
                  <a:lnTo>
                    <a:pt x="121" y="21"/>
                  </a:lnTo>
                  <a:lnTo>
                    <a:pt x="156" y="10"/>
                  </a:lnTo>
                  <a:lnTo>
                    <a:pt x="194" y="4"/>
                  </a:lnTo>
                  <a:lnTo>
                    <a:pt x="23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1" name="Freeform 9"/>
            <p:cNvSpPr>
              <a:spLocks noEditPoints="1"/>
            </p:cNvSpPr>
            <p:nvPr/>
          </p:nvSpPr>
          <p:spPr bwMode="auto">
            <a:xfrm>
              <a:off x="1096573" y="6652444"/>
              <a:ext cx="70562" cy="80363"/>
            </a:xfrm>
            <a:custGeom>
              <a:avLst/>
              <a:gdLst>
                <a:gd name="T0" fmla="*/ 229 w 504"/>
                <a:gd name="T1" fmla="*/ 119 h 574"/>
                <a:gd name="T2" fmla="*/ 189 w 504"/>
                <a:gd name="T3" fmla="*/ 142 h 574"/>
                <a:gd name="T4" fmla="*/ 164 w 504"/>
                <a:gd name="T5" fmla="*/ 184 h 574"/>
                <a:gd name="T6" fmla="*/ 156 w 504"/>
                <a:gd name="T7" fmla="*/ 246 h 574"/>
                <a:gd name="T8" fmla="*/ 344 w 504"/>
                <a:gd name="T9" fmla="*/ 215 h 574"/>
                <a:gd name="T10" fmla="*/ 331 w 504"/>
                <a:gd name="T11" fmla="*/ 164 h 574"/>
                <a:gd name="T12" fmla="*/ 304 w 504"/>
                <a:gd name="T13" fmla="*/ 128 h 574"/>
                <a:gd name="T14" fmla="*/ 255 w 504"/>
                <a:gd name="T15" fmla="*/ 115 h 574"/>
                <a:gd name="T16" fmla="*/ 313 w 504"/>
                <a:gd name="T17" fmla="*/ 4 h 574"/>
                <a:gd name="T18" fmla="*/ 387 w 504"/>
                <a:gd name="T19" fmla="*/ 27 h 574"/>
                <a:gd name="T20" fmla="*/ 445 w 504"/>
                <a:gd name="T21" fmla="*/ 70 h 574"/>
                <a:gd name="T22" fmla="*/ 482 w 504"/>
                <a:gd name="T23" fmla="*/ 134 h 574"/>
                <a:gd name="T24" fmla="*/ 501 w 504"/>
                <a:gd name="T25" fmla="*/ 220 h 574"/>
                <a:gd name="T26" fmla="*/ 504 w 504"/>
                <a:gd name="T27" fmla="*/ 335 h 574"/>
                <a:gd name="T28" fmla="*/ 159 w 504"/>
                <a:gd name="T29" fmla="*/ 364 h 574"/>
                <a:gd name="T30" fmla="*/ 183 w 504"/>
                <a:gd name="T31" fmla="*/ 414 h 574"/>
                <a:gd name="T32" fmla="*/ 223 w 504"/>
                <a:gd name="T33" fmla="*/ 447 h 574"/>
                <a:gd name="T34" fmla="*/ 279 w 504"/>
                <a:gd name="T35" fmla="*/ 459 h 574"/>
                <a:gd name="T36" fmla="*/ 338 w 504"/>
                <a:gd name="T37" fmla="*/ 451 h 574"/>
                <a:gd name="T38" fmla="*/ 387 w 504"/>
                <a:gd name="T39" fmla="*/ 436 h 574"/>
                <a:gd name="T40" fmla="*/ 421 w 504"/>
                <a:gd name="T41" fmla="*/ 420 h 574"/>
                <a:gd name="T42" fmla="*/ 434 w 504"/>
                <a:gd name="T43" fmla="*/ 412 h 574"/>
                <a:gd name="T44" fmla="*/ 462 w 504"/>
                <a:gd name="T45" fmla="*/ 439 h 574"/>
                <a:gd name="T46" fmla="*/ 476 w 504"/>
                <a:gd name="T47" fmla="*/ 478 h 574"/>
                <a:gd name="T48" fmla="*/ 468 w 504"/>
                <a:gd name="T49" fmla="*/ 518 h 574"/>
                <a:gd name="T50" fmla="*/ 456 w 504"/>
                <a:gd name="T51" fmla="*/ 527 h 574"/>
                <a:gd name="T52" fmla="*/ 417 w 504"/>
                <a:gd name="T53" fmla="*/ 546 h 574"/>
                <a:gd name="T54" fmla="*/ 356 w 504"/>
                <a:gd name="T55" fmla="*/ 565 h 574"/>
                <a:gd name="T56" fmla="*/ 271 w 504"/>
                <a:gd name="T57" fmla="*/ 574 h 574"/>
                <a:gd name="T58" fmla="*/ 178 w 504"/>
                <a:gd name="T59" fmla="*/ 562 h 574"/>
                <a:gd name="T60" fmla="*/ 102 w 504"/>
                <a:gd name="T61" fmla="*/ 527 h 574"/>
                <a:gd name="T62" fmla="*/ 46 w 504"/>
                <a:gd name="T63" fmla="*/ 470 h 574"/>
                <a:gd name="T64" fmla="*/ 10 w 504"/>
                <a:gd name="T65" fmla="*/ 391 h 574"/>
                <a:gd name="T66" fmla="*/ 0 w 504"/>
                <a:gd name="T67" fmla="*/ 290 h 574"/>
                <a:gd name="T68" fmla="*/ 10 w 504"/>
                <a:gd name="T69" fmla="*/ 193 h 574"/>
                <a:gd name="T70" fmla="*/ 41 w 504"/>
                <a:gd name="T71" fmla="*/ 117 h 574"/>
                <a:gd name="T72" fmla="*/ 90 w 504"/>
                <a:gd name="T73" fmla="*/ 60 h 574"/>
                <a:gd name="T74" fmla="*/ 152 w 504"/>
                <a:gd name="T75" fmla="*/ 22 h 574"/>
                <a:gd name="T76" fmla="*/ 228 w 504"/>
                <a:gd name="T7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4" h="574">
                  <a:moveTo>
                    <a:pt x="255" y="115"/>
                  </a:moveTo>
                  <a:lnTo>
                    <a:pt x="229" y="119"/>
                  </a:lnTo>
                  <a:lnTo>
                    <a:pt x="207" y="128"/>
                  </a:lnTo>
                  <a:lnTo>
                    <a:pt x="189" y="142"/>
                  </a:lnTo>
                  <a:lnTo>
                    <a:pt x="175" y="161"/>
                  </a:lnTo>
                  <a:lnTo>
                    <a:pt x="164" y="184"/>
                  </a:lnTo>
                  <a:lnTo>
                    <a:pt x="158" y="213"/>
                  </a:lnTo>
                  <a:lnTo>
                    <a:pt x="156" y="246"/>
                  </a:lnTo>
                  <a:lnTo>
                    <a:pt x="345" y="246"/>
                  </a:lnTo>
                  <a:lnTo>
                    <a:pt x="344" y="215"/>
                  </a:lnTo>
                  <a:lnTo>
                    <a:pt x="339" y="187"/>
                  </a:lnTo>
                  <a:lnTo>
                    <a:pt x="331" y="164"/>
                  </a:lnTo>
                  <a:lnTo>
                    <a:pt x="319" y="143"/>
                  </a:lnTo>
                  <a:lnTo>
                    <a:pt x="304" y="128"/>
                  </a:lnTo>
                  <a:lnTo>
                    <a:pt x="282" y="119"/>
                  </a:lnTo>
                  <a:lnTo>
                    <a:pt x="255" y="115"/>
                  </a:lnTo>
                  <a:close/>
                  <a:moveTo>
                    <a:pt x="268" y="0"/>
                  </a:moveTo>
                  <a:lnTo>
                    <a:pt x="313" y="4"/>
                  </a:lnTo>
                  <a:lnTo>
                    <a:pt x="353" y="13"/>
                  </a:lnTo>
                  <a:lnTo>
                    <a:pt x="387" y="27"/>
                  </a:lnTo>
                  <a:lnTo>
                    <a:pt x="418" y="46"/>
                  </a:lnTo>
                  <a:lnTo>
                    <a:pt x="445" y="70"/>
                  </a:lnTo>
                  <a:lnTo>
                    <a:pt x="465" y="100"/>
                  </a:lnTo>
                  <a:lnTo>
                    <a:pt x="482" y="134"/>
                  </a:lnTo>
                  <a:lnTo>
                    <a:pt x="493" y="175"/>
                  </a:lnTo>
                  <a:lnTo>
                    <a:pt x="501" y="220"/>
                  </a:lnTo>
                  <a:lnTo>
                    <a:pt x="504" y="268"/>
                  </a:lnTo>
                  <a:lnTo>
                    <a:pt x="504" y="335"/>
                  </a:lnTo>
                  <a:lnTo>
                    <a:pt x="156" y="335"/>
                  </a:lnTo>
                  <a:lnTo>
                    <a:pt x="159" y="364"/>
                  </a:lnTo>
                  <a:lnTo>
                    <a:pt x="169" y="391"/>
                  </a:lnTo>
                  <a:lnTo>
                    <a:pt x="183" y="414"/>
                  </a:lnTo>
                  <a:lnTo>
                    <a:pt x="200" y="433"/>
                  </a:lnTo>
                  <a:lnTo>
                    <a:pt x="223" y="447"/>
                  </a:lnTo>
                  <a:lnTo>
                    <a:pt x="249" y="456"/>
                  </a:lnTo>
                  <a:lnTo>
                    <a:pt x="279" y="459"/>
                  </a:lnTo>
                  <a:lnTo>
                    <a:pt x="310" y="457"/>
                  </a:lnTo>
                  <a:lnTo>
                    <a:pt x="338" y="451"/>
                  </a:lnTo>
                  <a:lnTo>
                    <a:pt x="364" y="445"/>
                  </a:lnTo>
                  <a:lnTo>
                    <a:pt x="387" y="436"/>
                  </a:lnTo>
                  <a:lnTo>
                    <a:pt x="407" y="426"/>
                  </a:lnTo>
                  <a:lnTo>
                    <a:pt x="421" y="420"/>
                  </a:lnTo>
                  <a:lnTo>
                    <a:pt x="431" y="414"/>
                  </a:lnTo>
                  <a:lnTo>
                    <a:pt x="434" y="412"/>
                  </a:lnTo>
                  <a:lnTo>
                    <a:pt x="449" y="423"/>
                  </a:lnTo>
                  <a:lnTo>
                    <a:pt x="462" y="439"/>
                  </a:lnTo>
                  <a:lnTo>
                    <a:pt x="471" y="457"/>
                  </a:lnTo>
                  <a:lnTo>
                    <a:pt x="476" y="478"/>
                  </a:lnTo>
                  <a:lnTo>
                    <a:pt x="474" y="498"/>
                  </a:lnTo>
                  <a:lnTo>
                    <a:pt x="468" y="518"/>
                  </a:lnTo>
                  <a:lnTo>
                    <a:pt x="465" y="521"/>
                  </a:lnTo>
                  <a:lnTo>
                    <a:pt x="456" y="527"/>
                  </a:lnTo>
                  <a:lnTo>
                    <a:pt x="438" y="535"/>
                  </a:lnTo>
                  <a:lnTo>
                    <a:pt x="417" y="546"/>
                  </a:lnTo>
                  <a:lnTo>
                    <a:pt x="389" y="557"/>
                  </a:lnTo>
                  <a:lnTo>
                    <a:pt x="356" y="565"/>
                  </a:lnTo>
                  <a:lnTo>
                    <a:pt x="316" y="571"/>
                  </a:lnTo>
                  <a:lnTo>
                    <a:pt x="271" y="574"/>
                  </a:lnTo>
                  <a:lnTo>
                    <a:pt x="223" y="571"/>
                  </a:lnTo>
                  <a:lnTo>
                    <a:pt x="178" y="562"/>
                  </a:lnTo>
                  <a:lnTo>
                    <a:pt x="138" y="548"/>
                  </a:lnTo>
                  <a:lnTo>
                    <a:pt x="102" y="527"/>
                  </a:lnTo>
                  <a:lnTo>
                    <a:pt x="72" y="501"/>
                  </a:lnTo>
                  <a:lnTo>
                    <a:pt x="46" y="470"/>
                  </a:lnTo>
                  <a:lnTo>
                    <a:pt x="26" y="433"/>
                  </a:lnTo>
                  <a:lnTo>
                    <a:pt x="10" y="391"/>
                  </a:lnTo>
                  <a:lnTo>
                    <a:pt x="3" y="342"/>
                  </a:lnTo>
                  <a:lnTo>
                    <a:pt x="0" y="290"/>
                  </a:lnTo>
                  <a:lnTo>
                    <a:pt x="1" y="240"/>
                  </a:lnTo>
                  <a:lnTo>
                    <a:pt x="10" y="193"/>
                  </a:lnTo>
                  <a:lnTo>
                    <a:pt x="23" y="153"/>
                  </a:lnTo>
                  <a:lnTo>
                    <a:pt x="41" y="117"/>
                  </a:lnTo>
                  <a:lnTo>
                    <a:pt x="63" y="86"/>
                  </a:lnTo>
                  <a:lnTo>
                    <a:pt x="90" y="60"/>
                  </a:lnTo>
                  <a:lnTo>
                    <a:pt x="119" y="39"/>
                  </a:lnTo>
                  <a:lnTo>
                    <a:pt x="152" y="22"/>
                  </a:lnTo>
                  <a:lnTo>
                    <a:pt x="189" y="10"/>
                  </a:lnTo>
                  <a:lnTo>
                    <a:pt x="228" y="4"/>
                  </a:lnTo>
                  <a:lnTo>
                    <a:pt x="26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2" name="Freeform 11"/>
            <p:cNvSpPr>
              <a:spLocks/>
            </p:cNvSpPr>
            <p:nvPr/>
          </p:nvSpPr>
          <p:spPr bwMode="auto">
            <a:xfrm>
              <a:off x="783382" y="6619263"/>
              <a:ext cx="68602" cy="113544"/>
            </a:xfrm>
            <a:custGeom>
              <a:avLst/>
              <a:gdLst>
                <a:gd name="T0" fmla="*/ 106 w 490"/>
                <a:gd name="T1" fmla="*/ 1 h 811"/>
                <a:gd name="T2" fmla="*/ 141 w 490"/>
                <a:gd name="T3" fmla="*/ 9 h 811"/>
                <a:gd name="T4" fmla="*/ 154 w 490"/>
                <a:gd name="T5" fmla="*/ 15 h 811"/>
                <a:gd name="T6" fmla="*/ 171 w 490"/>
                <a:gd name="T7" fmla="*/ 284 h 811"/>
                <a:gd name="T8" fmla="*/ 213 w 490"/>
                <a:gd name="T9" fmla="*/ 258 h 811"/>
                <a:gd name="T10" fmla="*/ 268 w 490"/>
                <a:gd name="T11" fmla="*/ 241 h 811"/>
                <a:gd name="T12" fmla="*/ 343 w 490"/>
                <a:gd name="T13" fmla="*/ 241 h 811"/>
                <a:gd name="T14" fmla="*/ 405 w 490"/>
                <a:gd name="T15" fmla="*/ 258 h 811"/>
                <a:gd name="T16" fmla="*/ 451 w 490"/>
                <a:gd name="T17" fmla="*/ 293 h 811"/>
                <a:gd name="T18" fmla="*/ 481 w 490"/>
                <a:gd name="T19" fmla="*/ 349 h 811"/>
                <a:gd name="T20" fmla="*/ 490 w 490"/>
                <a:gd name="T21" fmla="*/ 426 h 811"/>
                <a:gd name="T22" fmla="*/ 490 w 490"/>
                <a:gd name="T23" fmla="*/ 688 h 811"/>
                <a:gd name="T24" fmla="*/ 475 w 490"/>
                <a:gd name="T25" fmla="*/ 806 h 811"/>
                <a:gd name="T26" fmla="*/ 431 w 490"/>
                <a:gd name="T27" fmla="*/ 811 h 811"/>
                <a:gd name="T28" fmla="*/ 380 w 490"/>
                <a:gd name="T29" fmla="*/ 802 h 811"/>
                <a:gd name="T30" fmla="*/ 349 w 490"/>
                <a:gd name="T31" fmla="*/ 783 h 811"/>
                <a:gd name="T32" fmla="*/ 337 w 490"/>
                <a:gd name="T33" fmla="*/ 769 h 811"/>
                <a:gd name="T34" fmla="*/ 335 w 490"/>
                <a:gd name="T35" fmla="*/ 447 h 811"/>
                <a:gd name="T36" fmla="*/ 326 w 490"/>
                <a:gd name="T37" fmla="*/ 396 h 811"/>
                <a:gd name="T38" fmla="*/ 301 w 490"/>
                <a:gd name="T39" fmla="*/ 363 h 811"/>
                <a:gd name="T40" fmla="*/ 256 w 490"/>
                <a:gd name="T41" fmla="*/ 352 h 811"/>
                <a:gd name="T42" fmla="*/ 205 w 490"/>
                <a:gd name="T43" fmla="*/ 363 h 811"/>
                <a:gd name="T44" fmla="*/ 172 w 490"/>
                <a:gd name="T45" fmla="*/ 387 h 811"/>
                <a:gd name="T46" fmla="*/ 157 w 490"/>
                <a:gd name="T47" fmla="*/ 404 h 811"/>
                <a:gd name="T48" fmla="*/ 154 w 490"/>
                <a:gd name="T49" fmla="*/ 789 h 811"/>
                <a:gd name="T50" fmla="*/ 130 w 490"/>
                <a:gd name="T51" fmla="*/ 797 h 811"/>
                <a:gd name="T52" fmla="*/ 79 w 490"/>
                <a:gd name="T53" fmla="*/ 803 h 811"/>
                <a:gd name="T54" fmla="*/ 27 w 490"/>
                <a:gd name="T55" fmla="*/ 797 h 811"/>
                <a:gd name="T56" fmla="*/ 3 w 490"/>
                <a:gd name="T57" fmla="*/ 789 h 811"/>
                <a:gd name="T58" fmla="*/ 0 w 490"/>
                <a:gd name="T59" fmla="*/ 15 h 811"/>
                <a:gd name="T60" fmla="*/ 11 w 490"/>
                <a:gd name="T61" fmla="*/ 9 h 811"/>
                <a:gd name="T62" fmla="*/ 48 w 490"/>
                <a:gd name="T63" fmla="*/ 1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0" h="811">
                  <a:moveTo>
                    <a:pt x="76" y="0"/>
                  </a:moveTo>
                  <a:lnTo>
                    <a:pt x="106" y="1"/>
                  </a:lnTo>
                  <a:lnTo>
                    <a:pt x="127" y="4"/>
                  </a:lnTo>
                  <a:lnTo>
                    <a:pt x="141" y="9"/>
                  </a:lnTo>
                  <a:lnTo>
                    <a:pt x="151" y="14"/>
                  </a:lnTo>
                  <a:lnTo>
                    <a:pt x="154" y="15"/>
                  </a:lnTo>
                  <a:lnTo>
                    <a:pt x="154" y="298"/>
                  </a:lnTo>
                  <a:lnTo>
                    <a:pt x="171" y="284"/>
                  </a:lnTo>
                  <a:lnTo>
                    <a:pt x="189" y="269"/>
                  </a:lnTo>
                  <a:lnTo>
                    <a:pt x="213" y="258"/>
                  </a:lnTo>
                  <a:lnTo>
                    <a:pt x="239" y="247"/>
                  </a:lnTo>
                  <a:lnTo>
                    <a:pt x="268" y="241"/>
                  </a:lnTo>
                  <a:lnTo>
                    <a:pt x="306" y="237"/>
                  </a:lnTo>
                  <a:lnTo>
                    <a:pt x="343" y="241"/>
                  </a:lnTo>
                  <a:lnTo>
                    <a:pt x="375" y="247"/>
                  </a:lnTo>
                  <a:lnTo>
                    <a:pt x="405" y="258"/>
                  </a:lnTo>
                  <a:lnTo>
                    <a:pt x="430" y="273"/>
                  </a:lnTo>
                  <a:lnTo>
                    <a:pt x="451" y="293"/>
                  </a:lnTo>
                  <a:lnTo>
                    <a:pt x="469" y="318"/>
                  </a:lnTo>
                  <a:lnTo>
                    <a:pt x="481" y="349"/>
                  </a:lnTo>
                  <a:lnTo>
                    <a:pt x="489" y="385"/>
                  </a:lnTo>
                  <a:lnTo>
                    <a:pt x="490" y="426"/>
                  </a:lnTo>
                  <a:lnTo>
                    <a:pt x="490" y="685"/>
                  </a:lnTo>
                  <a:lnTo>
                    <a:pt x="490" y="688"/>
                  </a:lnTo>
                  <a:lnTo>
                    <a:pt x="490" y="800"/>
                  </a:lnTo>
                  <a:lnTo>
                    <a:pt x="475" y="806"/>
                  </a:lnTo>
                  <a:lnTo>
                    <a:pt x="455" y="809"/>
                  </a:lnTo>
                  <a:lnTo>
                    <a:pt x="431" y="811"/>
                  </a:lnTo>
                  <a:lnTo>
                    <a:pt x="403" y="808"/>
                  </a:lnTo>
                  <a:lnTo>
                    <a:pt x="380" y="802"/>
                  </a:lnTo>
                  <a:lnTo>
                    <a:pt x="362" y="794"/>
                  </a:lnTo>
                  <a:lnTo>
                    <a:pt x="349" y="783"/>
                  </a:lnTo>
                  <a:lnTo>
                    <a:pt x="341" y="775"/>
                  </a:lnTo>
                  <a:lnTo>
                    <a:pt x="337" y="769"/>
                  </a:lnTo>
                  <a:lnTo>
                    <a:pt x="335" y="766"/>
                  </a:lnTo>
                  <a:lnTo>
                    <a:pt x="335" y="447"/>
                  </a:lnTo>
                  <a:lnTo>
                    <a:pt x="332" y="419"/>
                  </a:lnTo>
                  <a:lnTo>
                    <a:pt x="326" y="396"/>
                  </a:lnTo>
                  <a:lnTo>
                    <a:pt x="317" y="377"/>
                  </a:lnTo>
                  <a:lnTo>
                    <a:pt x="301" y="363"/>
                  </a:lnTo>
                  <a:lnTo>
                    <a:pt x="281" y="356"/>
                  </a:lnTo>
                  <a:lnTo>
                    <a:pt x="256" y="352"/>
                  </a:lnTo>
                  <a:lnTo>
                    <a:pt x="228" y="356"/>
                  </a:lnTo>
                  <a:lnTo>
                    <a:pt x="205" y="363"/>
                  </a:lnTo>
                  <a:lnTo>
                    <a:pt x="186" y="374"/>
                  </a:lnTo>
                  <a:lnTo>
                    <a:pt x="172" y="387"/>
                  </a:lnTo>
                  <a:lnTo>
                    <a:pt x="163" y="396"/>
                  </a:lnTo>
                  <a:lnTo>
                    <a:pt x="157" y="404"/>
                  </a:lnTo>
                  <a:lnTo>
                    <a:pt x="157" y="788"/>
                  </a:lnTo>
                  <a:lnTo>
                    <a:pt x="154" y="789"/>
                  </a:lnTo>
                  <a:lnTo>
                    <a:pt x="146" y="792"/>
                  </a:lnTo>
                  <a:lnTo>
                    <a:pt x="130" y="797"/>
                  </a:lnTo>
                  <a:lnTo>
                    <a:pt x="109" y="802"/>
                  </a:lnTo>
                  <a:lnTo>
                    <a:pt x="79" y="803"/>
                  </a:lnTo>
                  <a:lnTo>
                    <a:pt x="50" y="802"/>
                  </a:lnTo>
                  <a:lnTo>
                    <a:pt x="27" y="797"/>
                  </a:lnTo>
                  <a:lnTo>
                    <a:pt x="11" y="792"/>
                  </a:lnTo>
                  <a:lnTo>
                    <a:pt x="3" y="789"/>
                  </a:lnTo>
                  <a:lnTo>
                    <a:pt x="0" y="788"/>
                  </a:lnTo>
                  <a:lnTo>
                    <a:pt x="0" y="15"/>
                  </a:lnTo>
                  <a:lnTo>
                    <a:pt x="2" y="14"/>
                  </a:lnTo>
                  <a:lnTo>
                    <a:pt x="11" y="9"/>
                  </a:lnTo>
                  <a:lnTo>
                    <a:pt x="27" y="4"/>
                  </a:lnTo>
                  <a:lnTo>
                    <a:pt x="48" y="1"/>
                  </a:lnTo>
                  <a:lnTo>
                    <a:pt x="7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3" name="Freeform 12"/>
            <p:cNvSpPr>
              <a:spLocks/>
            </p:cNvSpPr>
            <p:nvPr/>
          </p:nvSpPr>
          <p:spPr bwMode="auto">
            <a:xfrm>
              <a:off x="948448" y="6653564"/>
              <a:ext cx="69022" cy="79243"/>
            </a:xfrm>
            <a:custGeom>
              <a:avLst/>
              <a:gdLst>
                <a:gd name="T0" fmla="*/ 79 w 493"/>
                <a:gd name="T1" fmla="*/ 0 h 566"/>
                <a:gd name="T2" fmla="*/ 110 w 493"/>
                <a:gd name="T3" fmla="*/ 2 h 566"/>
                <a:gd name="T4" fmla="*/ 132 w 493"/>
                <a:gd name="T5" fmla="*/ 6 h 566"/>
                <a:gd name="T6" fmla="*/ 147 w 493"/>
                <a:gd name="T7" fmla="*/ 11 h 566"/>
                <a:gd name="T8" fmla="*/ 155 w 493"/>
                <a:gd name="T9" fmla="*/ 16 h 566"/>
                <a:gd name="T10" fmla="*/ 158 w 493"/>
                <a:gd name="T11" fmla="*/ 17 h 566"/>
                <a:gd name="T12" fmla="*/ 158 w 493"/>
                <a:gd name="T13" fmla="*/ 356 h 566"/>
                <a:gd name="T14" fmla="*/ 160 w 493"/>
                <a:gd name="T15" fmla="*/ 386 h 566"/>
                <a:gd name="T16" fmla="*/ 166 w 493"/>
                <a:gd name="T17" fmla="*/ 409 h 566"/>
                <a:gd name="T18" fmla="*/ 177 w 493"/>
                <a:gd name="T19" fmla="*/ 428 h 566"/>
                <a:gd name="T20" fmla="*/ 191 w 493"/>
                <a:gd name="T21" fmla="*/ 440 h 566"/>
                <a:gd name="T22" fmla="*/ 211 w 493"/>
                <a:gd name="T23" fmla="*/ 448 h 566"/>
                <a:gd name="T24" fmla="*/ 234 w 493"/>
                <a:gd name="T25" fmla="*/ 451 h 566"/>
                <a:gd name="T26" fmla="*/ 262 w 493"/>
                <a:gd name="T27" fmla="*/ 448 h 566"/>
                <a:gd name="T28" fmla="*/ 285 w 493"/>
                <a:gd name="T29" fmla="*/ 440 h 566"/>
                <a:gd name="T30" fmla="*/ 304 w 493"/>
                <a:gd name="T31" fmla="*/ 429 h 566"/>
                <a:gd name="T32" fmla="*/ 319 w 493"/>
                <a:gd name="T33" fmla="*/ 418 h 566"/>
                <a:gd name="T34" fmla="*/ 330 w 493"/>
                <a:gd name="T35" fmla="*/ 407 h 566"/>
                <a:gd name="T36" fmla="*/ 338 w 493"/>
                <a:gd name="T37" fmla="*/ 401 h 566"/>
                <a:gd name="T38" fmla="*/ 338 w 493"/>
                <a:gd name="T39" fmla="*/ 17 h 566"/>
                <a:gd name="T40" fmla="*/ 340 w 493"/>
                <a:gd name="T41" fmla="*/ 16 h 566"/>
                <a:gd name="T42" fmla="*/ 349 w 493"/>
                <a:gd name="T43" fmla="*/ 11 h 566"/>
                <a:gd name="T44" fmla="*/ 364 w 493"/>
                <a:gd name="T45" fmla="*/ 6 h 566"/>
                <a:gd name="T46" fmla="*/ 386 w 493"/>
                <a:gd name="T47" fmla="*/ 2 h 566"/>
                <a:gd name="T48" fmla="*/ 416 w 493"/>
                <a:gd name="T49" fmla="*/ 0 h 566"/>
                <a:gd name="T50" fmla="*/ 445 w 493"/>
                <a:gd name="T51" fmla="*/ 2 h 566"/>
                <a:gd name="T52" fmla="*/ 468 w 493"/>
                <a:gd name="T53" fmla="*/ 6 h 566"/>
                <a:gd name="T54" fmla="*/ 482 w 493"/>
                <a:gd name="T55" fmla="*/ 11 h 566"/>
                <a:gd name="T56" fmla="*/ 491 w 493"/>
                <a:gd name="T57" fmla="*/ 16 h 566"/>
                <a:gd name="T58" fmla="*/ 493 w 493"/>
                <a:gd name="T59" fmla="*/ 17 h 566"/>
                <a:gd name="T60" fmla="*/ 493 w 493"/>
                <a:gd name="T61" fmla="*/ 558 h 566"/>
                <a:gd name="T62" fmla="*/ 474 w 493"/>
                <a:gd name="T63" fmla="*/ 564 h 566"/>
                <a:gd name="T64" fmla="*/ 451 w 493"/>
                <a:gd name="T65" fmla="*/ 566 h 566"/>
                <a:gd name="T66" fmla="*/ 420 w 493"/>
                <a:gd name="T67" fmla="*/ 563 h 566"/>
                <a:gd name="T68" fmla="*/ 395 w 493"/>
                <a:gd name="T69" fmla="*/ 557 h 566"/>
                <a:gd name="T70" fmla="*/ 378 w 493"/>
                <a:gd name="T71" fmla="*/ 546 h 566"/>
                <a:gd name="T72" fmla="*/ 367 w 493"/>
                <a:gd name="T73" fmla="*/ 532 h 566"/>
                <a:gd name="T74" fmla="*/ 363 w 493"/>
                <a:gd name="T75" fmla="*/ 516 h 566"/>
                <a:gd name="T76" fmla="*/ 363 w 493"/>
                <a:gd name="T77" fmla="*/ 487 h 566"/>
                <a:gd name="T78" fmla="*/ 346 w 493"/>
                <a:gd name="T79" fmla="*/ 504 h 566"/>
                <a:gd name="T80" fmla="*/ 327 w 493"/>
                <a:gd name="T81" fmla="*/ 519 h 566"/>
                <a:gd name="T82" fmla="*/ 305 w 493"/>
                <a:gd name="T83" fmla="*/ 535 h 566"/>
                <a:gd name="T84" fmla="*/ 282 w 493"/>
                <a:gd name="T85" fmla="*/ 547 h 566"/>
                <a:gd name="T86" fmla="*/ 254 w 493"/>
                <a:gd name="T87" fmla="*/ 557 h 566"/>
                <a:gd name="T88" fmla="*/ 222 w 493"/>
                <a:gd name="T89" fmla="*/ 563 h 566"/>
                <a:gd name="T90" fmla="*/ 184 w 493"/>
                <a:gd name="T91" fmla="*/ 566 h 566"/>
                <a:gd name="T92" fmla="*/ 149 w 493"/>
                <a:gd name="T93" fmla="*/ 564 h 566"/>
                <a:gd name="T94" fmla="*/ 116 w 493"/>
                <a:gd name="T95" fmla="*/ 557 h 566"/>
                <a:gd name="T96" fmla="*/ 87 w 493"/>
                <a:gd name="T97" fmla="*/ 546 h 566"/>
                <a:gd name="T98" fmla="*/ 62 w 493"/>
                <a:gd name="T99" fmla="*/ 530 h 566"/>
                <a:gd name="T100" fmla="*/ 40 w 493"/>
                <a:gd name="T101" fmla="*/ 510 h 566"/>
                <a:gd name="T102" fmla="*/ 23 w 493"/>
                <a:gd name="T103" fmla="*/ 485 h 566"/>
                <a:gd name="T104" fmla="*/ 11 w 493"/>
                <a:gd name="T105" fmla="*/ 454 h 566"/>
                <a:gd name="T106" fmla="*/ 3 w 493"/>
                <a:gd name="T107" fmla="*/ 420 h 566"/>
                <a:gd name="T108" fmla="*/ 0 w 493"/>
                <a:gd name="T109" fmla="*/ 378 h 566"/>
                <a:gd name="T110" fmla="*/ 0 w 493"/>
                <a:gd name="T111" fmla="*/ 17 h 566"/>
                <a:gd name="T112" fmla="*/ 3 w 493"/>
                <a:gd name="T113" fmla="*/ 16 h 566"/>
                <a:gd name="T114" fmla="*/ 12 w 493"/>
                <a:gd name="T115" fmla="*/ 11 h 566"/>
                <a:gd name="T116" fmla="*/ 28 w 493"/>
                <a:gd name="T117" fmla="*/ 6 h 566"/>
                <a:gd name="T118" fmla="*/ 49 w 493"/>
                <a:gd name="T119" fmla="*/ 2 h 566"/>
                <a:gd name="T120" fmla="*/ 79 w 493"/>
                <a:gd name="T121"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3" h="566">
                  <a:moveTo>
                    <a:pt x="79" y="0"/>
                  </a:moveTo>
                  <a:lnTo>
                    <a:pt x="110" y="2"/>
                  </a:lnTo>
                  <a:lnTo>
                    <a:pt x="132" y="6"/>
                  </a:lnTo>
                  <a:lnTo>
                    <a:pt x="147" y="11"/>
                  </a:lnTo>
                  <a:lnTo>
                    <a:pt x="155" y="16"/>
                  </a:lnTo>
                  <a:lnTo>
                    <a:pt x="158" y="17"/>
                  </a:lnTo>
                  <a:lnTo>
                    <a:pt x="158" y="356"/>
                  </a:lnTo>
                  <a:lnTo>
                    <a:pt x="160" y="386"/>
                  </a:lnTo>
                  <a:lnTo>
                    <a:pt x="166" y="409"/>
                  </a:lnTo>
                  <a:lnTo>
                    <a:pt x="177" y="428"/>
                  </a:lnTo>
                  <a:lnTo>
                    <a:pt x="191" y="440"/>
                  </a:lnTo>
                  <a:lnTo>
                    <a:pt x="211" y="448"/>
                  </a:lnTo>
                  <a:lnTo>
                    <a:pt x="234" y="451"/>
                  </a:lnTo>
                  <a:lnTo>
                    <a:pt x="262" y="448"/>
                  </a:lnTo>
                  <a:lnTo>
                    <a:pt x="285" y="440"/>
                  </a:lnTo>
                  <a:lnTo>
                    <a:pt x="304" y="429"/>
                  </a:lnTo>
                  <a:lnTo>
                    <a:pt x="319" y="418"/>
                  </a:lnTo>
                  <a:lnTo>
                    <a:pt x="330" y="407"/>
                  </a:lnTo>
                  <a:lnTo>
                    <a:pt x="338" y="401"/>
                  </a:lnTo>
                  <a:lnTo>
                    <a:pt x="338" y="17"/>
                  </a:lnTo>
                  <a:lnTo>
                    <a:pt x="340" y="16"/>
                  </a:lnTo>
                  <a:lnTo>
                    <a:pt x="349" y="11"/>
                  </a:lnTo>
                  <a:lnTo>
                    <a:pt x="364" y="6"/>
                  </a:lnTo>
                  <a:lnTo>
                    <a:pt x="386" y="2"/>
                  </a:lnTo>
                  <a:lnTo>
                    <a:pt x="416" y="0"/>
                  </a:lnTo>
                  <a:lnTo>
                    <a:pt x="445" y="2"/>
                  </a:lnTo>
                  <a:lnTo>
                    <a:pt x="468" y="6"/>
                  </a:lnTo>
                  <a:lnTo>
                    <a:pt x="482" y="11"/>
                  </a:lnTo>
                  <a:lnTo>
                    <a:pt x="491" y="16"/>
                  </a:lnTo>
                  <a:lnTo>
                    <a:pt x="493" y="17"/>
                  </a:lnTo>
                  <a:lnTo>
                    <a:pt x="493" y="558"/>
                  </a:lnTo>
                  <a:lnTo>
                    <a:pt x="474" y="564"/>
                  </a:lnTo>
                  <a:lnTo>
                    <a:pt x="451" y="566"/>
                  </a:lnTo>
                  <a:lnTo>
                    <a:pt x="420" y="563"/>
                  </a:lnTo>
                  <a:lnTo>
                    <a:pt x="395" y="557"/>
                  </a:lnTo>
                  <a:lnTo>
                    <a:pt x="378" y="546"/>
                  </a:lnTo>
                  <a:lnTo>
                    <a:pt x="367" y="532"/>
                  </a:lnTo>
                  <a:lnTo>
                    <a:pt x="363" y="516"/>
                  </a:lnTo>
                  <a:lnTo>
                    <a:pt x="363" y="487"/>
                  </a:lnTo>
                  <a:lnTo>
                    <a:pt x="346" y="504"/>
                  </a:lnTo>
                  <a:lnTo>
                    <a:pt x="327" y="519"/>
                  </a:lnTo>
                  <a:lnTo>
                    <a:pt x="305" y="535"/>
                  </a:lnTo>
                  <a:lnTo>
                    <a:pt x="282" y="547"/>
                  </a:lnTo>
                  <a:lnTo>
                    <a:pt x="254" y="557"/>
                  </a:lnTo>
                  <a:lnTo>
                    <a:pt x="222" y="563"/>
                  </a:lnTo>
                  <a:lnTo>
                    <a:pt x="184" y="566"/>
                  </a:lnTo>
                  <a:lnTo>
                    <a:pt x="149" y="564"/>
                  </a:lnTo>
                  <a:lnTo>
                    <a:pt x="116" y="557"/>
                  </a:lnTo>
                  <a:lnTo>
                    <a:pt x="87" y="546"/>
                  </a:lnTo>
                  <a:lnTo>
                    <a:pt x="62" y="530"/>
                  </a:lnTo>
                  <a:lnTo>
                    <a:pt x="40" y="510"/>
                  </a:lnTo>
                  <a:lnTo>
                    <a:pt x="23" y="485"/>
                  </a:lnTo>
                  <a:lnTo>
                    <a:pt x="11" y="454"/>
                  </a:lnTo>
                  <a:lnTo>
                    <a:pt x="3" y="420"/>
                  </a:lnTo>
                  <a:lnTo>
                    <a:pt x="0" y="378"/>
                  </a:lnTo>
                  <a:lnTo>
                    <a:pt x="0" y="17"/>
                  </a:lnTo>
                  <a:lnTo>
                    <a:pt x="3" y="16"/>
                  </a:lnTo>
                  <a:lnTo>
                    <a:pt x="12" y="11"/>
                  </a:lnTo>
                  <a:lnTo>
                    <a:pt x="28" y="6"/>
                  </a:lnTo>
                  <a:lnTo>
                    <a:pt x="49" y="2"/>
                  </a:lnTo>
                  <a:lnTo>
                    <a:pt x="7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4" name="TextBox 13"/>
            <p:cNvSpPr txBox="1"/>
            <p:nvPr userDrawn="1"/>
          </p:nvSpPr>
          <p:spPr>
            <a:xfrm>
              <a:off x="334993" y="6579662"/>
              <a:ext cx="137665" cy="197797"/>
            </a:xfrm>
            <a:prstGeom prst="rect">
              <a:avLst/>
            </a:prstGeom>
            <a:noFill/>
          </p:spPr>
          <p:txBody>
            <a:bodyPr wrap="none" lIns="0" tIns="0" rIns="0" bIns="0" rtlCol="0" anchor="ctr">
              <a:noAutofit/>
            </a:bodyPr>
            <a:lstStyle/>
            <a:p>
              <a:r>
                <a:rPr lang="en-GB" sz="1200" dirty="0">
                  <a:solidFill>
                    <a:schemeClr val="bg1"/>
                  </a:solidFill>
                </a:rPr>
                <a:t>©</a:t>
              </a:r>
            </a:p>
          </p:txBody>
        </p:sp>
        <p:sp>
          <p:nvSpPr>
            <p:cNvPr id="15" name="TextBox 14"/>
            <p:cNvSpPr txBox="1"/>
            <p:nvPr userDrawn="1"/>
          </p:nvSpPr>
          <p:spPr>
            <a:xfrm>
              <a:off x="1176422" y="6607191"/>
              <a:ext cx="396010" cy="158404"/>
            </a:xfrm>
            <a:prstGeom prst="rect">
              <a:avLst/>
            </a:prstGeom>
            <a:noFill/>
          </p:spPr>
          <p:txBody>
            <a:bodyPr wrap="none" lIns="0" tIns="0" rIns="0" bIns="0" rtlCol="0" anchor="ctr">
              <a:noAutofit/>
            </a:bodyPr>
            <a:lstStyle/>
            <a:p>
              <a:pPr algn="l"/>
              <a:r>
                <a:rPr lang="en-GB" sz="1000" b="1" dirty="0">
                  <a:solidFill>
                    <a:schemeClr val="bg1"/>
                  </a:solidFill>
                  <a:latin typeface="+mj-lt"/>
                </a:rPr>
                <a:t> 2015</a:t>
              </a:r>
            </a:p>
          </p:txBody>
        </p:sp>
      </p:grpSp>
      <p:sp>
        <p:nvSpPr>
          <p:cNvPr id="16" name="TextBox 15"/>
          <p:cNvSpPr txBox="1"/>
          <p:nvPr userDrawn="1"/>
        </p:nvSpPr>
        <p:spPr>
          <a:xfrm>
            <a:off x="11837988" y="6478588"/>
            <a:ext cx="356566" cy="379411"/>
          </a:xfrm>
          <a:prstGeom prst="rect">
            <a:avLst/>
          </a:prstGeom>
          <a:noFill/>
        </p:spPr>
        <p:txBody>
          <a:bodyPr wrap="none" lIns="0" tIns="0" rIns="36000" bIns="0" rtlCol="0" anchor="ctr">
            <a:noAutofit/>
          </a:bodyPr>
          <a:lstStyle>
            <a:defPPr>
              <a:defRPr lang="en-US"/>
            </a:defPPr>
            <a:lvl1pPr>
              <a:defRPr sz="1200">
                <a:solidFill>
                  <a:schemeClr val="tx2"/>
                </a:solidFill>
              </a:defRPr>
            </a:lvl1pPr>
          </a:lstStyle>
          <a:p>
            <a:pPr lvl="0" algn="r"/>
            <a:fld id="{D93019EC-635D-40E8-8853-E3616FDAE1F1}" type="slidenum">
              <a:rPr lang="en-GB" smtClean="0">
                <a:solidFill>
                  <a:schemeClr val="bg1"/>
                </a:solidFill>
              </a:rPr>
              <a:pPr lvl="0" algn="r"/>
              <a:t>‹#›</a:t>
            </a:fld>
            <a:endParaRPr lang="en-GB" dirty="0">
              <a:solidFill>
                <a:schemeClr val="bg1"/>
              </a:solidFill>
            </a:endParaRPr>
          </a:p>
        </p:txBody>
      </p:sp>
      <p:sp>
        <p:nvSpPr>
          <p:cNvPr id="41" name="Title 40"/>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981965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entered statement 1">
    <p:spTree>
      <p:nvGrpSpPr>
        <p:cNvPr id="1" name=""/>
        <p:cNvGrpSpPr/>
        <p:nvPr/>
      </p:nvGrpSpPr>
      <p:grpSpPr>
        <a:xfrm>
          <a:off x="0" y="0"/>
          <a:ext cx="0" cy="0"/>
          <a:chOff x="0" y="0"/>
          <a:chExt cx="0" cy="0"/>
        </a:xfrm>
      </p:grpSpPr>
      <p:sp>
        <p:nvSpPr>
          <p:cNvPr id="6" name="Rectangle 5"/>
          <p:cNvSpPr/>
          <p:nvPr userDrawn="1"/>
        </p:nvSpPr>
        <p:spPr>
          <a:xfrm>
            <a:off x="-8765" y="0"/>
            <a:ext cx="12200765" cy="6858000"/>
          </a:xfrm>
          <a:prstGeom prst="rect">
            <a:avLst/>
          </a:prstGeom>
          <a:gradFill flip="none" rotWithShape="1">
            <a:gsLst>
              <a:gs pos="8000">
                <a:srgbClr val="CB21DA"/>
              </a:gs>
              <a:gs pos="86000">
                <a:srgbClr val="88C0F9"/>
              </a:gs>
              <a:gs pos="31000">
                <a:srgbClr val="A05BE9"/>
              </a:gs>
              <a:gs pos="52000">
                <a:srgbClr val="8A89F1"/>
              </a:gs>
              <a:gs pos="96000">
                <a:srgbClr val="95C7FA"/>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GB" dirty="0"/>
          </a:p>
        </p:txBody>
      </p:sp>
      <p:grpSp>
        <p:nvGrpSpPr>
          <p:cNvPr id="7" name="Group 6"/>
          <p:cNvGrpSpPr/>
          <p:nvPr userDrawn="1"/>
        </p:nvGrpSpPr>
        <p:grpSpPr>
          <a:xfrm>
            <a:off x="314254" y="6579662"/>
            <a:ext cx="1237439" cy="197797"/>
            <a:chOff x="334993" y="6579662"/>
            <a:chExt cx="1237439" cy="197797"/>
          </a:xfrm>
        </p:grpSpPr>
        <p:sp>
          <p:nvSpPr>
            <p:cNvPr id="8" name="Freeform 6"/>
            <p:cNvSpPr>
              <a:spLocks noEditPoints="1"/>
            </p:cNvSpPr>
            <p:nvPr/>
          </p:nvSpPr>
          <p:spPr bwMode="auto">
            <a:xfrm>
              <a:off x="469212" y="6625563"/>
              <a:ext cx="302270" cy="107244"/>
            </a:xfrm>
            <a:custGeom>
              <a:avLst/>
              <a:gdLst>
                <a:gd name="T0" fmla="*/ 226 w 2159"/>
                <a:gd name="T1" fmla="*/ 645 h 766"/>
                <a:gd name="T2" fmla="*/ 395 w 2159"/>
                <a:gd name="T3" fmla="*/ 586 h 766"/>
                <a:gd name="T4" fmla="*/ 368 w 2159"/>
                <a:gd name="T5" fmla="*/ 447 h 766"/>
                <a:gd name="T6" fmla="*/ 164 w 2159"/>
                <a:gd name="T7" fmla="*/ 418 h 766"/>
                <a:gd name="T8" fmla="*/ 1821 w 2159"/>
                <a:gd name="T9" fmla="*/ 376 h 766"/>
                <a:gd name="T10" fmla="*/ 1988 w 2159"/>
                <a:gd name="T11" fmla="*/ 356 h 766"/>
                <a:gd name="T12" fmla="*/ 1152 w 2159"/>
                <a:gd name="T13" fmla="*/ 202 h 766"/>
                <a:gd name="T14" fmla="*/ 1199 w 2159"/>
                <a:gd name="T15" fmla="*/ 744 h 766"/>
                <a:gd name="T16" fmla="*/ 1072 w 2159"/>
                <a:gd name="T17" fmla="*/ 752 h 766"/>
                <a:gd name="T18" fmla="*/ 1056 w 2159"/>
                <a:gd name="T19" fmla="*/ 211 h 766"/>
                <a:gd name="T20" fmla="*/ 2008 w 2159"/>
                <a:gd name="T21" fmla="*/ 205 h 766"/>
                <a:gd name="T22" fmla="*/ 2150 w 2159"/>
                <a:gd name="T23" fmla="*/ 367 h 766"/>
                <a:gd name="T24" fmla="*/ 1825 w 2159"/>
                <a:gd name="T25" fmla="*/ 583 h 766"/>
                <a:gd name="T26" fmla="*/ 1965 w 2159"/>
                <a:gd name="T27" fmla="*/ 649 h 766"/>
                <a:gd name="T28" fmla="*/ 2088 w 2159"/>
                <a:gd name="T29" fmla="*/ 606 h 766"/>
                <a:gd name="T30" fmla="*/ 2131 w 2159"/>
                <a:gd name="T31" fmla="*/ 690 h 766"/>
                <a:gd name="T32" fmla="*/ 2046 w 2159"/>
                <a:gd name="T33" fmla="*/ 749 h 766"/>
                <a:gd name="T34" fmla="*/ 1794 w 2159"/>
                <a:gd name="T35" fmla="*/ 740 h 766"/>
                <a:gd name="T36" fmla="*/ 1658 w 2159"/>
                <a:gd name="T37" fmla="*/ 534 h 766"/>
                <a:gd name="T38" fmla="*/ 1718 w 2159"/>
                <a:gd name="T39" fmla="*/ 278 h 766"/>
                <a:gd name="T40" fmla="*/ 1925 w 2159"/>
                <a:gd name="T41" fmla="*/ 192 h 766"/>
                <a:gd name="T42" fmla="*/ 993 w 2159"/>
                <a:gd name="T43" fmla="*/ 245 h 766"/>
                <a:gd name="T44" fmla="*/ 954 w 2159"/>
                <a:gd name="T45" fmla="*/ 331 h 766"/>
                <a:gd name="T46" fmla="*/ 858 w 2159"/>
                <a:gd name="T47" fmla="*/ 311 h 766"/>
                <a:gd name="T48" fmla="*/ 793 w 2159"/>
                <a:gd name="T49" fmla="*/ 399 h 766"/>
                <a:gd name="T50" fmla="*/ 717 w 2159"/>
                <a:gd name="T51" fmla="*/ 758 h 766"/>
                <a:gd name="T52" fmla="*/ 637 w 2159"/>
                <a:gd name="T53" fmla="*/ 217 h 766"/>
                <a:gd name="T54" fmla="*/ 740 w 2159"/>
                <a:gd name="T55" fmla="*/ 202 h 766"/>
                <a:gd name="T56" fmla="*/ 791 w 2159"/>
                <a:gd name="T57" fmla="*/ 253 h 766"/>
                <a:gd name="T58" fmla="*/ 878 w 2159"/>
                <a:gd name="T59" fmla="*/ 196 h 766"/>
                <a:gd name="T60" fmla="*/ 167 w 2159"/>
                <a:gd name="T61" fmla="*/ 130 h 766"/>
                <a:gd name="T62" fmla="*/ 323 w 2159"/>
                <a:gd name="T63" fmla="*/ 293 h 766"/>
                <a:gd name="T64" fmla="*/ 351 w 2159"/>
                <a:gd name="T65" fmla="*/ 175 h 766"/>
                <a:gd name="T66" fmla="*/ 1422 w 2159"/>
                <a:gd name="T67" fmla="*/ 49 h 766"/>
                <a:gd name="T68" fmla="*/ 1500 w 2159"/>
                <a:gd name="T69" fmla="*/ 200 h 766"/>
                <a:gd name="T70" fmla="*/ 1616 w 2159"/>
                <a:gd name="T71" fmla="*/ 252 h 766"/>
                <a:gd name="T72" fmla="*/ 1500 w 2159"/>
                <a:gd name="T73" fmla="*/ 304 h 766"/>
                <a:gd name="T74" fmla="*/ 1543 w 2159"/>
                <a:gd name="T75" fmla="*/ 651 h 766"/>
                <a:gd name="T76" fmla="*/ 1607 w 2159"/>
                <a:gd name="T77" fmla="*/ 631 h 766"/>
                <a:gd name="T78" fmla="*/ 1625 w 2159"/>
                <a:gd name="T79" fmla="*/ 732 h 766"/>
                <a:gd name="T80" fmla="*/ 1507 w 2159"/>
                <a:gd name="T81" fmla="*/ 766 h 766"/>
                <a:gd name="T82" fmla="*/ 1352 w 2159"/>
                <a:gd name="T83" fmla="*/ 663 h 766"/>
                <a:gd name="T84" fmla="*/ 1278 w 2159"/>
                <a:gd name="T85" fmla="*/ 297 h 766"/>
                <a:gd name="T86" fmla="*/ 1278 w 2159"/>
                <a:gd name="T87" fmla="*/ 208 h 766"/>
                <a:gd name="T88" fmla="*/ 1355 w 2159"/>
                <a:gd name="T89" fmla="*/ 60 h 766"/>
                <a:gd name="T90" fmla="*/ 1169 w 2159"/>
                <a:gd name="T91" fmla="*/ 14 h 766"/>
                <a:gd name="T92" fmla="*/ 1202 w 2159"/>
                <a:gd name="T93" fmla="*/ 132 h 766"/>
                <a:gd name="T94" fmla="*/ 1098 w 2159"/>
                <a:gd name="T95" fmla="*/ 146 h 766"/>
                <a:gd name="T96" fmla="*/ 1042 w 2159"/>
                <a:gd name="T97" fmla="*/ 26 h 766"/>
                <a:gd name="T98" fmla="*/ 1121 w 2159"/>
                <a:gd name="T99" fmla="*/ 9 h 766"/>
                <a:gd name="T100" fmla="*/ 462 w 2159"/>
                <a:gd name="T101" fmla="*/ 63 h 766"/>
                <a:gd name="T102" fmla="*/ 513 w 2159"/>
                <a:gd name="T103" fmla="*/ 252 h 766"/>
                <a:gd name="T104" fmla="*/ 450 w 2159"/>
                <a:gd name="T105" fmla="*/ 356 h 766"/>
                <a:gd name="T106" fmla="*/ 563 w 2159"/>
                <a:gd name="T107" fmla="*/ 464 h 766"/>
                <a:gd name="T108" fmla="*/ 518 w 2159"/>
                <a:gd name="T109" fmla="*/ 682 h 766"/>
                <a:gd name="T110" fmla="*/ 237 w 2159"/>
                <a:gd name="T111" fmla="*/ 766 h 766"/>
                <a:gd name="T112" fmla="*/ 16 w 2159"/>
                <a:gd name="T113" fmla="*/ 736 h 766"/>
                <a:gd name="T114" fmla="*/ 36 w 2159"/>
                <a:gd name="T115" fmla="*/ 21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59" h="766">
                  <a:moveTo>
                    <a:pt x="164" y="418"/>
                  </a:moveTo>
                  <a:lnTo>
                    <a:pt x="164" y="635"/>
                  </a:lnTo>
                  <a:lnTo>
                    <a:pt x="169" y="635"/>
                  </a:lnTo>
                  <a:lnTo>
                    <a:pt x="181" y="639"/>
                  </a:lnTo>
                  <a:lnTo>
                    <a:pt x="200" y="642"/>
                  </a:lnTo>
                  <a:lnTo>
                    <a:pt x="226" y="645"/>
                  </a:lnTo>
                  <a:lnTo>
                    <a:pt x="256" y="646"/>
                  </a:lnTo>
                  <a:lnTo>
                    <a:pt x="296" y="643"/>
                  </a:lnTo>
                  <a:lnTo>
                    <a:pt x="330" y="635"/>
                  </a:lnTo>
                  <a:lnTo>
                    <a:pt x="358" y="623"/>
                  </a:lnTo>
                  <a:lnTo>
                    <a:pt x="380" y="606"/>
                  </a:lnTo>
                  <a:lnTo>
                    <a:pt x="395" y="586"/>
                  </a:lnTo>
                  <a:lnTo>
                    <a:pt x="405" y="559"/>
                  </a:lnTo>
                  <a:lnTo>
                    <a:pt x="408" y="528"/>
                  </a:lnTo>
                  <a:lnTo>
                    <a:pt x="405" y="502"/>
                  </a:lnTo>
                  <a:lnTo>
                    <a:pt x="397" y="480"/>
                  </a:lnTo>
                  <a:lnTo>
                    <a:pt x="385" y="461"/>
                  </a:lnTo>
                  <a:lnTo>
                    <a:pt x="368" y="447"/>
                  </a:lnTo>
                  <a:lnTo>
                    <a:pt x="347" y="435"/>
                  </a:lnTo>
                  <a:lnTo>
                    <a:pt x="323" y="427"/>
                  </a:lnTo>
                  <a:lnTo>
                    <a:pt x="296" y="421"/>
                  </a:lnTo>
                  <a:lnTo>
                    <a:pt x="267" y="418"/>
                  </a:lnTo>
                  <a:lnTo>
                    <a:pt x="234" y="418"/>
                  </a:lnTo>
                  <a:lnTo>
                    <a:pt x="164" y="418"/>
                  </a:lnTo>
                  <a:close/>
                  <a:moveTo>
                    <a:pt x="1912" y="307"/>
                  </a:moveTo>
                  <a:lnTo>
                    <a:pt x="1886" y="311"/>
                  </a:lnTo>
                  <a:lnTo>
                    <a:pt x="1863" y="320"/>
                  </a:lnTo>
                  <a:lnTo>
                    <a:pt x="1844" y="334"/>
                  </a:lnTo>
                  <a:lnTo>
                    <a:pt x="1830" y="353"/>
                  </a:lnTo>
                  <a:lnTo>
                    <a:pt x="1821" y="376"/>
                  </a:lnTo>
                  <a:lnTo>
                    <a:pt x="1815" y="405"/>
                  </a:lnTo>
                  <a:lnTo>
                    <a:pt x="1813" y="438"/>
                  </a:lnTo>
                  <a:lnTo>
                    <a:pt x="2002" y="438"/>
                  </a:lnTo>
                  <a:lnTo>
                    <a:pt x="2001" y="407"/>
                  </a:lnTo>
                  <a:lnTo>
                    <a:pt x="1996" y="379"/>
                  </a:lnTo>
                  <a:lnTo>
                    <a:pt x="1988" y="356"/>
                  </a:lnTo>
                  <a:lnTo>
                    <a:pt x="1976" y="335"/>
                  </a:lnTo>
                  <a:lnTo>
                    <a:pt x="1959" y="320"/>
                  </a:lnTo>
                  <a:lnTo>
                    <a:pt x="1939" y="311"/>
                  </a:lnTo>
                  <a:lnTo>
                    <a:pt x="1912" y="307"/>
                  </a:lnTo>
                  <a:close/>
                  <a:moveTo>
                    <a:pt x="1123" y="200"/>
                  </a:moveTo>
                  <a:lnTo>
                    <a:pt x="1152" y="202"/>
                  </a:lnTo>
                  <a:lnTo>
                    <a:pt x="1174" y="206"/>
                  </a:lnTo>
                  <a:lnTo>
                    <a:pt x="1190" y="211"/>
                  </a:lnTo>
                  <a:lnTo>
                    <a:pt x="1199" y="216"/>
                  </a:lnTo>
                  <a:lnTo>
                    <a:pt x="1200" y="217"/>
                  </a:lnTo>
                  <a:lnTo>
                    <a:pt x="1200" y="743"/>
                  </a:lnTo>
                  <a:lnTo>
                    <a:pt x="1199" y="744"/>
                  </a:lnTo>
                  <a:lnTo>
                    <a:pt x="1190" y="747"/>
                  </a:lnTo>
                  <a:lnTo>
                    <a:pt x="1176" y="752"/>
                  </a:lnTo>
                  <a:lnTo>
                    <a:pt x="1152" y="757"/>
                  </a:lnTo>
                  <a:lnTo>
                    <a:pt x="1123" y="758"/>
                  </a:lnTo>
                  <a:lnTo>
                    <a:pt x="1093" y="757"/>
                  </a:lnTo>
                  <a:lnTo>
                    <a:pt x="1072" y="752"/>
                  </a:lnTo>
                  <a:lnTo>
                    <a:pt x="1056" y="747"/>
                  </a:lnTo>
                  <a:lnTo>
                    <a:pt x="1047" y="744"/>
                  </a:lnTo>
                  <a:lnTo>
                    <a:pt x="1045" y="743"/>
                  </a:lnTo>
                  <a:lnTo>
                    <a:pt x="1045" y="217"/>
                  </a:lnTo>
                  <a:lnTo>
                    <a:pt x="1047" y="216"/>
                  </a:lnTo>
                  <a:lnTo>
                    <a:pt x="1056" y="211"/>
                  </a:lnTo>
                  <a:lnTo>
                    <a:pt x="1070" y="206"/>
                  </a:lnTo>
                  <a:lnTo>
                    <a:pt x="1093" y="202"/>
                  </a:lnTo>
                  <a:lnTo>
                    <a:pt x="1123" y="200"/>
                  </a:lnTo>
                  <a:close/>
                  <a:moveTo>
                    <a:pt x="1925" y="192"/>
                  </a:moveTo>
                  <a:lnTo>
                    <a:pt x="1970" y="196"/>
                  </a:lnTo>
                  <a:lnTo>
                    <a:pt x="2008" y="205"/>
                  </a:lnTo>
                  <a:lnTo>
                    <a:pt x="2044" y="219"/>
                  </a:lnTo>
                  <a:lnTo>
                    <a:pt x="2074" y="238"/>
                  </a:lnTo>
                  <a:lnTo>
                    <a:pt x="2100" y="262"/>
                  </a:lnTo>
                  <a:lnTo>
                    <a:pt x="2122" y="292"/>
                  </a:lnTo>
                  <a:lnTo>
                    <a:pt x="2137" y="326"/>
                  </a:lnTo>
                  <a:lnTo>
                    <a:pt x="2150" y="367"/>
                  </a:lnTo>
                  <a:lnTo>
                    <a:pt x="2157" y="412"/>
                  </a:lnTo>
                  <a:lnTo>
                    <a:pt x="2159" y="460"/>
                  </a:lnTo>
                  <a:lnTo>
                    <a:pt x="2159" y="527"/>
                  </a:lnTo>
                  <a:lnTo>
                    <a:pt x="1813" y="527"/>
                  </a:lnTo>
                  <a:lnTo>
                    <a:pt x="1816" y="556"/>
                  </a:lnTo>
                  <a:lnTo>
                    <a:pt x="1825" y="583"/>
                  </a:lnTo>
                  <a:lnTo>
                    <a:pt x="1838" y="606"/>
                  </a:lnTo>
                  <a:lnTo>
                    <a:pt x="1856" y="625"/>
                  </a:lnTo>
                  <a:lnTo>
                    <a:pt x="1878" y="639"/>
                  </a:lnTo>
                  <a:lnTo>
                    <a:pt x="1905" y="648"/>
                  </a:lnTo>
                  <a:lnTo>
                    <a:pt x="1936" y="651"/>
                  </a:lnTo>
                  <a:lnTo>
                    <a:pt x="1965" y="649"/>
                  </a:lnTo>
                  <a:lnTo>
                    <a:pt x="1994" y="643"/>
                  </a:lnTo>
                  <a:lnTo>
                    <a:pt x="2021" y="637"/>
                  </a:lnTo>
                  <a:lnTo>
                    <a:pt x="2044" y="628"/>
                  </a:lnTo>
                  <a:lnTo>
                    <a:pt x="2063" y="618"/>
                  </a:lnTo>
                  <a:lnTo>
                    <a:pt x="2078" y="612"/>
                  </a:lnTo>
                  <a:lnTo>
                    <a:pt x="2088" y="606"/>
                  </a:lnTo>
                  <a:lnTo>
                    <a:pt x="2091" y="604"/>
                  </a:lnTo>
                  <a:lnTo>
                    <a:pt x="2105" y="615"/>
                  </a:lnTo>
                  <a:lnTo>
                    <a:pt x="2117" y="631"/>
                  </a:lnTo>
                  <a:lnTo>
                    <a:pt x="2126" y="649"/>
                  </a:lnTo>
                  <a:lnTo>
                    <a:pt x="2131" y="670"/>
                  </a:lnTo>
                  <a:lnTo>
                    <a:pt x="2131" y="690"/>
                  </a:lnTo>
                  <a:lnTo>
                    <a:pt x="2123" y="710"/>
                  </a:lnTo>
                  <a:lnTo>
                    <a:pt x="2120" y="713"/>
                  </a:lnTo>
                  <a:lnTo>
                    <a:pt x="2111" y="719"/>
                  </a:lnTo>
                  <a:lnTo>
                    <a:pt x="2095" y="727"/>
                  </a:lnTo>
                  <a:lnTo>
                    <a:pt x="2074" y="738"/>
                  </a:lnTo>
                  <a:lnTo>
                    <a:pt x="2046" y="749"/>
                  </a:lnTo>
                  <a:lnTo>
                    <a:pt x="2012" y="757"/>
                  </a:lnTo>
                  <a:lnTo>
                    <a:pt x="1973" y="763"/>
                  </a:lnTo>
                  <a:lnTo>
                    <a:pt x="1926" y="766"/>
                  </a:lnTo>
                  <a:lnTo>
                    <a:pt x="1878" y="763"/>
                  </a:lnTo>
                  <a:lnTo>
                    <a:pt x="1835" y="754"/>
                  </a:lnTo>
                  <a:lnTo>
                    <a:pt x="1794" y="740"/>
                  </a:lnTo>
                  <a:lnTo>
                    <a:pt x="1759" y="719"/>
                  </a:lnTo>
                  <a:lnTo>
                    <a:pt x="1728" y="693"/>
                  </a:lnTo>
                  <a:lnTo>
                    <a:pt x="1703" y="662"/>
                  </a:lnTo>
                  <a:lnTo>
                    <a:pt x="1681" y="625"/>
                  </a:lnTo>
                  <a:lnTo>
                    <a:pt x="1667" y="583"/>
                  </a:lnTo>
                  <a:lnTo>
                    <a:pt x="1658" y="534"/>
                  </a:lnTo>
                  <a:lnTo>
                    <a:pt x="1655" y="482"/>
                  </a:lnTo>
                  <a:lnTo>
                    <a:pt x="1658" y="432"/>
                  </a:lnTo>
                  <a:lnTo>
                    <a:pt x="1666" y="385"/>
                  </a:lnTo>
                  <a:lnTo>
                    <a:pt x="1680" y="345"/>
                  </a:lnTo>
                  <a:lnTo>
                    <a:pt x="1697" y="309"/>
                  </a:lnTo>
                  <a:lnTo>
                    <a:pt x="1718" y="278"/>
                  </a:lnTo>
                  <a:lnTo>
                    <a:pt x="1745" y="252"/>
                  </a:lnTo>
                  <a:lnTo>
                    <a:pt x="1776" y="231"/>
                  </a:lnTo>
                  <a:lnTo>
                    <a:pt x="1808" y="214"/>
                  </a:lnTo>
                  <a:lnTo>
                    <a:pt x="1844" y="202"/>
                  </a:lnTo>
                  <a:lnTo>
                    <a:pt x="1883" y="196"/>
                  </a:lnTo>
                  <a:lnTo>
                    <a:pt x="1925" y="192"/>
                  </a:lnTo>
                  <a:close/>
                  <a:moveTo>
                    <a:pt x="906" y="192"/>
                  </a:moveTo>
                  <a:lnTo>
                    <a:pt x="927" y="194"/>
                  </a:lnTo>
                  <a:lnTo>
                    <a:pt x="949" y="200"/>
                  </a:lnTo>
                  <a:lnTo>
                    <a:pt x="968" y="210"/>
                  </a:lnTo>
                  <a:lnTo>
                    <a:pt x="986" y="224"/>
                  </a:lnTo>
                  <a:lnTo>
                    <a:pt x="993" y="245"/>
                  </a:lnTo>
                  <a:lnTo>
                    <a:pt x="993" y="267"/>
                  </a:lnTo>
                  <a:lnTo>
                    <a:pt x="989" y="287"/>
                  </a:lnTo>
                  <a:lnTo>
                    <a:pt x="982" y="307"/>
                  </a:lnTo>
                  <a:lnTo>
                    <a:pt x="971" y="323"/>
                  </a:lnTo>
                  <a:lnTo>
                    <a:pt x="955" y="332"/>
                  </a:lnTo>
                  <a:lnTo>
                    <a:pt x="954" y="331"/>
                  </a:lnTo>
                  <a:lnTo>
                    <a:pt x="946" y="326"/>
                  </a:lnTo>
                  <a:lnTo>
                    <a:pt x="935" y="320"/>
                  </a:lnTo>
                  <a:lnTo>
                    <a:pt x="921" y="314"/>
                  </a:lnTo>
                  <a:lnTo>
                    <a:pt x="903" y="309"/>
                  </a:lnTo>
                  <a:lnTo>
                    <a:pt x="882" y="307"/>
                  </a:lnTo>
                  <a:lnTo>
                    <a:pt x="858" y="311"/>
                  </a:lnTo>
                  <a:lnTo>
                    <a:pt x="837" y="318"/>
                  </a:lnTo>
                  <a:lnTo>
                    <a:pt x="822" y="331"/>
                  </a:lnTo>
                  <a:lnTo>
                    <a:pt x="808" y="346"/>
                  </a:lnTo>
                  <a:lnTo>
                    <a:pt x="800" y="363"/>
                  </a:lnTo>
                  <a:lnTo>
                    <a:pt x="796" y="382"/>
                  </a:lnTo>
                  <a:lnTo>
                    <a:pt x="793" y="399"/>
                  </a:lnTo>
                  <a:lnTo>
                    <a:pt x="793" y="743"/>
                  </a:lnTo>
                  <a:lnTo>
                    <a:pt x="791" y="744"/>
                  </a:lnTo>
                  <a:lnTo>
                    <a:pt x="782" y="747"/>
                  </a:lnTo>
                  <a:lnTo>
                    <a:pt x="768" y="752"/>
                  </a:lnTo>
                  <a:lnTo>
                    <a:pt x="746" y="757"/>
                  </a:lnTo>
                  <a:lnTo>
                    <a:pt x="717" y="758"/>
                  </a:lnTo>
                  <a:lnTo>
                    <a:pt x="687" y="757"/>
                  </a:lnTo>
                  <a:lnTo>
                    <a:pt x="665" y="754"/>
                  </a:lnTo>
                  <a:lnTo>
                    <a:pt x="650" y="749"/>
                  </a:lnTo>
                  <a:lnTo>
                    <a:pt x="641" y="744"/>
                  </a:lnTo>
                  <a:lnTo>
                    <a:pt x="637" y="743"/>
                  </a:lnTo>
                  <a:lnTo>
                    <a:pt x="637" y="217"/>
                  </a:lnTo>
                  <a:lnTo>
                    <a:pt x="639" y="216"/>
                  </a:lnTo>
                  <a:lnTo>
                    <a:pt x="648" y="211"/>
                  </a:lnTo>
                  <a:lnTo>
                    <a:pt x="662" y="206"/>
                  </a:lnTo>
                  <a:lnTo>
                    <a:pt x="684" y="202"/>
                  </a:lnTo>
                  <a:lnTo>
                    <a:pt x="713" y="200"/>
                  </a:lnTo>
                  <a:lnTo>
                    <a:pt x="740" y="202"/>
                  </a:lnTo>
                  <a:lnTo>
                    <a:pt x="760" y="206"/>
                  </a:lnTo>
                  <a:lnTo>
                    <a:pt x="775" y="210"/>
                  </a:lnTo>
                  <a:lnTo>
                    <a:pt x="785" y="214"/>
                  </a:lnTo>
                  <a:lnTo>
                    <a:pt x="789" y="217"/>
                  </a:lnTo>
                  <a:lnTo>
                    <a:pt x="789" y="256"/>
                  </a:lnTo>
                  <a:lnTo>
                    <a:pt x="791" y="253"/>
                  </a:lnTo>
                  <a:lnTo>
                    <a:pt x="796" y="247"/>
                  </a:lnTo>
                  <a:lnTo>
                    <a:pt x="805" y="236"/>
                  </a:lnTo>
                  <a:lnTo>
                    <a:pt x="817" y="225"/>
                  </a:lnTo>
                  <a:lnTo>
                    <a:pt x="833" y="213"/>
                  </a:lnTo>
                  <a:lnTo>
                    <a:pt x="853" y="203"/>
                  </a:lnTo>
                  <a:lnTo>
                    <a:pt x="878" y="196"/>
                  </a:lnTo>
                  <a:lnTo>
                    <a:pt x="906" y="192"/>
                  </a:lnTo>
                  <a:close/>
                  <a:moveTo>
                    <a:pt x="245" y="121"/>
                  </a:moveTo>
                  <a:lnTo>
                    <a:pt x="217" y="123"/>
                  </a:lnTo>
                  <a:lnTo>
                    <a:pt x="195" y="126"/>
                  </a:lnTo>
                  <a:lnTo>
                    <a:pt x="178" y="129"/>
                  </a:lnTo>
                  <a:lnTo>
                    <a:pt x="167" y="130"/>
                  </a:lnTo>
                  <a:lnTo>
                    <a:pt x="164" y="132"/>
                  </a:lnTo>
                  <a:lnTo>
                    <a:pt x="164" y="314"/>
                  </a:lnTo>
                  <a:lnTo>
                    <a:pt x="247" y="314"/>
                  </a:lnTo>
                  <a:lnTo>
                    <a:pt x="278" y="312"/>
                  </a:lnTo>
                  <a:lnTo>
                    <a:pt x="302" y="304"/>
                  </a:lnTo>
                  <a:lnTo>
                    <a:pt x="323" y="293"/>
                  </a:lnTo>
                  <a:lnTo>
                    <a:pt x="338" y="280"/>
                  </a:lnTo>
                  <a:lnTo>
                    <a:pt x="351" y="262"/>
                  </a:lnTo>
                  <a:lnTo>
                    <a:pt x="357" y="242"/>
                  </a:lnTo>
                  <a:lnTo>
                    <a:pt x="358" y="220"/>
                  </a:lnTo>
                  <a:lnTo>
                    <a:pt x="357" y="197"/>
                  </a:lnTo>
                  <a:lnTo>
                    <a:pt x="351" y="175"/>
                  </a:lnTo>
                  <a:lnTo>
                    <a:pt x="340" y="158"/>
                  </a:lnTo>
                  <a:lnTo>
                    <a:pt x="324" y="143"/>
                  </a:lnTo>
                  <a:lnTo>
                    <a:pt x="302" y="132"/>
                  </a:lnTo>
                  <a:lnTo>
                    <a:pt x="278" y="124"/>
                  </a:lnTo>
                  <a:lnTo>
                    <a:pt x="245" y="121"/>
                  </a:lnTo>
                  <a:close/>
                  <a:moveTo>
                    <a:pt x="1422" y="49"/>
                  </a:moveTo>
                  <a:lnTo>
                    <a:pt x="1452" y="51"/>
                  </a:lnTo>
                  <a:lnTo>
                    <a:pt x="1473" y="56"/>
                  </a:lnTo>
                  <a:lnTo>
                    <a:pt x="1489" y="60"/>
                  </a:lnTo>
                  <a:lnTo>
                    <a:pt x="1497" y="63"/>
                  </a:lnTo>
                  <a:lnTo>
                    <a:pt x="1500" y="65"/>
                  </a:lnTo>
                  <a:lnTo>
                    <a:pt x="1500" y="200"/>
                  </a:lnTo>
                  <a:lnTo>
                    <a:pt x="1601" y="200"/>
                  </a:lnTo>
                  <a:lnTo>
                    <a:pt x="1602" y="202"/>
                  </a:lnTo>
                  <a:lnTo>
                    <a:pt x="1605" y="208"/>
                  </a:lnTo>
                  <a:lnTo>
                    <a:pt x="1611" y="219"/>
                  </a:lnTo>
                  <a:lnTo>
                    <a:pt x="1614" y="233"/>
                  </a:lnTo>
                  <a:lnTo>
                    <a:pt x="1616" y="252"/>
                  </a:lnTo>
                  <a:lnTo>
                    <a:pt x="1614" y="272"/>
                  </a:lnTo>
                  <a:lnTo>
                    <a:pt x="1611" y="286"/>
                  </a:lnTo>
                  <a:lnTo>
                    <a:pt x="1605" y="297"/>
                  </a:lnTo>
                  <a:lnTo>
                    <a:pt x="1602" y="303"/>
                  </a:lnTo>
                  <a:lnTo>
                    <a:pt x="1601" y="304"/>
                  </a:lnTo>
                  <a:lnTo>
                    <a:pt x="1500" y="304"/>
                  </a:lnTo>
                  <a:lnTo>
                    <a:pt x="1500" y="570"/>
                  </a:lnTo>
                  <a:lnTo>
                    <a:pt x="1501" y="600"/>
                  </a:lnTo>
                  <a:lnTo>
                    <a:pt x="1506" y="623"/>
                  </a:lnTo>
                  <a:lnTo>
                    <a:pt x="1514" y="639"/>
                  </a:lnTo>
                  <a:lnTo>
                    <a:pt x="1526" y="648"/>
                  </a:lnTo>
                  <a:lnTo>
                    <a:pt x="1543" y="651"/>
                  </a:lnTo>
                  <a:lnTo>
                    <a:pt x="1560" y="648"/>
                  </a:lnTo>
                  <a:lnTo>
                    <a:pt x="1573" y="642"/>
                  </a:lnTo>
                  <a:lnTo>
                    <a:pt x="1582" y="632"/>
                  </a:lnTo>
                  <a:lnTo>
                    <a:pt x="1588" y="626"/>
                  </a:lnTo>
                  <a:lnTo>
                    <a:pt x="1591" y="623"/>
                  </a:lnTo>
                  <a:lnTo>
                    <a:pt x="1607" y="631"/>
                  </a:lnTo>
                  <a:lnTo>
                    <a:pt x="1619" y="645"/>
                  </a:lnTo>
                  <a:lnTo>
                    <a:pt x="1628" y="662"/>
                  </a:lnTo>
                  <a:lnTo>
                    <a:pt x="1633" y="682"/>
                  </a:lnTo>
                  <a:lnTo>
                    <a:pt x="1635" y="704"/>
                  </a:lnTo>
                  <a:lnTo>
                    <a:pt x="1630" y="726"/>
                  </a:lnTo>
                  <a:lnTo>
                    <a:pt x="1625" y="732"/>
                  </a:lnTo>
                  <a:lnTo>
                    <a:pt x="1616" y="738"/>
                  </a:lnTo>
                  <a:lnTo>
                    <a:pt x="1604" y="746"/>
                  </a:lnTo>
                  <a:lnTo>
                    <a:pt x="1588" y="754"/>
                  </a:lnTo>
                  <a:lnTo>
                    <a:pt x="1566" y="760"/>
                  </a:lnTo>
                  <a:lnTo>
                    <a:pt x="1540" y="764"/>
                  </a:lnTo>
                  <a:lnTo>
                    <a:pt x="1507" y="766"/>
                  </a:lnTo>
                  <a:lnTo>
                    <a:pt x="1466" y="763"/>
                  </a:lnTo>
                  <a:lnTo>
                    <a:pt x="1431" y="755"/>
                  </a:lnTo>
                  <a:lnTo>
                    <a:pt x="1404" y="741"/>
                  </a:lnTo>
                  <a:lnTo>
                    <a:pt x="1380" y="721"/>
                  </a:lnTo>
                  <a:lnTo>
                    <a:pt x="1363" y="696"/>
                  </a:lnTo>
                  <a:lnTo>
                    <a:pt x="1352" y="663"/>
                  </a:lnTo>
                  <a:lnTo>
                    <a:pt x="1346" y="623"/>
                  </a:lnTo>
                  <a:lnTo>
                    <a:pt x="1343" y="576"/>
                  </a:lnTo>
                  <a:lnTo>
                    <a:pt x="1343" y="304"/>
                  </a:lnTo>
                  <a:lnTo>
                    <a:pt x="1284" y="304"/>
                  </a:lnTo>
                  <a:lnTo>
                    <a:pt x="1283" y="303"/>
                  </a:lnTo>
                  <a:lnTo>
                    <a:pt x="1278" y="297"/>
                  </a:lnTo>
                  <a:lnTo>
                    <a:pt x="1273" y="286"/>
                  </a:lnTo>
                  <a:lnTo>
                    <a:pt x="1270" y="272"/>
                  </a:lnTo>
                  <a:lnTo>
                    <a:pt x="1269" y="252"/>
                  </a:lnTo>
                  <a:lnTo>
                    <a:pt x="1270" y="233"/>
                  </a:lnTo>
                  <a:lnTo>
                    <a:pt x="1273" y="219"/>
                  </a:lnTo>
                  <a:lnTo>
                    <a:pt x="1278" y="208"/>
                  </a:lnTo>
                  <a:lnTo>
                    <a:pt x="1283" y="202"/>
                  </a:lnTo>
                  <a:lnTo>
                    <a:pt x="1284" y="200"/>
                  </a:lnTo>
                  <a:lnTo>
                    <a:pt x="1343" y="200"/>
                  </a:lnTo>
                  <a:lnTo>
                    <a:pt x="1343" y="65"/>
                  </a:lnTo>
                  <a:lnTo>
                    <a:pt x="1346" y="63"/>
                  </a:lnTo>
                  <a:lnTo>
                    <a:pt x="1355" y="60"/>
                  </a:lnTo>
                  <a:lnTo>
                    <a:pt x="1369" y="56"/>
                  </a:lnTo>
                  <a:lnTo>
                    <a:pt x="1393" y="51"/>
                  </a:lnTo>
                  <a:lnTo>
                    <a:pt x="1422" y="49"/>
                  </a:lnTo>
                  <a:close/>
                  <a:moveTo>
                    <a:pt x="1121" y="9"/>
                  </a:moveTo>
                  <a:lnTo>
                    <a:pt x="1148" y="11"/>
                  </a:lnTo>
                  <a:lnTo>
                    <a:pt x="1169" y="14"/>
                  </a:lnTo>
                  <a:lnTo>
                    <a:pt x="1185" y="18"/>
                  </a:lnTo>
                  <a:lnTo>
                    <a:pt x="1196" y="21"/>
                  </a:lnTo>
                  <a:lnTo>
                    <a:pt x="1202" y="25"/>
                  </a:lnTo>
                  <a:lnTo>
                    <a:pt x="1204" y="26"/>
                  </a:lnTo>
                  <a:lnTo>
                    <a:pt x="1204" y="130"/>
                  </a:lnTo>
                  <a:lnTo>
                    <a:pt x="1202" y="132"/>
                  </a:lnTo>
                  <a:lnTo>
                    <a:pt x="1196" y="135"/>
                  </a:lnTo>
                  <a:lnTo>
                    <a:pt x="1185" y="138"/>
                  </a:lnTo>
                  <a:lnTo>
                    <a:pt x="1171" y="143"/>
                  </a:lnTo>
                  <a:lnTo>
                    <a:pt x="1149" y="146"/>
                  </a:lnTo>
                  <a:lnTo>
                    <a:pt x="1124" y="147"/>
                  </a:lnTo>
                  <a:lnTo>
                    <a:pt x="1098" y="146"/>
                  </a:lnTo>
                  <a:lnTo>
                    <a:pt x="1076" y="143"/>
                  </a:lnTo>
                  <a:lnTo>
                    <a:pt x="1061" y="138"/>
                  </a:lnTo>
                  <a:lnTo>
                    <a:pt x="1050" y="135"/>
                  </a:lnTo>
                  <a:lnTo>
                    <a:pt x="1044" y="132"/>
                  </a:lnTo>
                  <a:lnTo>
                    <a:pt x="1042" y="130"/>
                  </a:lnTo>
                  <a:lnTo>
                    <a:pt x="1042" y="26"/>
                  </a:lnTo>
                  <a:lnTo>
                    <a:pt x="1044" y="26"/>
                  </a:lnTo>
                  <a:lnTo>
                    <a:pt x="1050" y="23"/>
                  </a:lnTo>
                  <a:lnTo>
                    <a:pt x="1059" y="18"/>
                  </a:lnTo>
                  <a:lnTo>
                    <a:pt x="1075" y="14"/>
                  </a:lnTo>
                  <a:lnTo>
                    <a:pt x="1096" y="11"/>
                  </a:lnTo>
                  <a:lnTo>
                    <a:pt x="1121" y="9"/>
                  </a:lnTo>
                  <a:close/>
                  <a:moveTo>
                    <a:pt x="230" y="0"/>
                  </a:moveTo>
                  <a:lnTo>
                    <a:pt x="288" y="3"/>
                  </a:lnTo>
                  <a:lnTo>
                    <a:pt x="343" y="11"/>
                  </a:lnTo>
                  <a:lnTo>
                    <a:pt x="389" y="23"/>
                  </a:lnTo>
                  <a:lnTo>
                    <a:pt x="430" y="42"/>
                  </a:lnTo>
                  <a:lnTo>
                    <a:pt x="462" y="63"/>
                  </a:lnTo>
                  <a:lnTo>
                    <a:pt x="489" y="90"/>
                  </a:lnTo>
                  <a:lnTo>
                    <a:pt x="509" y="119"/>
                  </a:lnTo>
                  <a:lnTo>
                    <a:pt x="520" y="154"/>
                  </a:lnTo>
                  <a:lnTo>
                    <a:pt x="523" y="189"/>
                  </a:lnTo>
                  <a:lnTo>
                    <a:pt x="521" y="222"/>
                  </a:lnTo>
                  <a:lnTo>
                    <a:pt x="513" y="252"/>
                  </a:lnTo>
                  <a:lnTo>
                    <a:pt x="502" y="276"/>
                  </a:lnTo>
                  <a:lnTo>
                    <a:pt x="487" y="298"/>
                  </a:lnTo>
                  <a:lnTo>
                    <a:pt x="470" y="317"/>
                  </a:lnTo>
                  <a:lnTo>
                    <a:pt x="448" y="334"/>
                  </a:lnTo>
                  <a:lnTo>
                    <a:pt x="427" y="346"/>
                  </a:lnTo>
                  <a:lnTo>
                    <a:pt x="450" y="356"/>
                  </a:lnTo>
                  <a:lnTo>
                    <a:pt x="475" y="367"/>
                  </a:lnTo>
                  <a:lnTo>
                    <a:pt x="496" y="379"/>
                  </a:lnTo>
                  <a:lnTo>
                    <a:pt x="516" y="396"/>
                  </a:lnTo>
                  <a:lnTo>
                    <a:pt x="535" y="415"/>
                  </a:lnTo>
                  <a:lnTo>
                    <a:pt x="551" y="438"/>
                  </a:lnTo>
                  <a:lnTo>
                    <a:pt x="563" y="464"/>
                  </a:lnTo>
                  <a:lnTo>
                    <a:pt x="571" y="496"/>
                  </a:lnTo>
                  <a:lnTo>
                    <a:pt x="572" y="531"/>
                  </a:lnTo>
                  <a:lnTo>
                    <a:pt x="569" y="576"/>
                  </a:lnTo>
                  <a:lnTo>
                    <a:pt x="558" y="617"/>
                  </a:lnTo>
                  <a:lnTo>
                    <a:pt x="541" y="651"/>
                  </a:lnTo>
                  <a:lnTo>
                    <a:pt x="518" y="682"/>
                  </a:lnTo>
                  <a:lnTo>
                    <a:pt x="487" y="707"/>
                  </a:lnTo>
                  <a:lnTo>
                    <a:pt x="451" y="729"/>
                  </a:lnTo>
                  <a:lnTo>
                    <a:pt x="406" y="744"/>
                  </a:lnTo>
                  <a:lnTo>
                    <a:pt x="357" y="757"/>
                  </a:lnTo>
                  <a:lnTo>
                    <a:pt x="299" y="763"/>
                  </a:lnTo>
                  <a:lnTo>
                    <a:pt x="237" y="766"/>
                  </a:lnTo>
                  <a:lnTo>
                    <a:pt x="181" y="764"/>
                  </a:lnTo>
                  <a:lnTo>
                    <a:pt x="133" y="760"/>
                  </a:lnTo>
                  <a:lnTo>
                    <a:pt x="93" y="755"/>
                  </a:lnTo>
                  <a:lnTo>
                    <a:pt x="59" y="749"/>
                  </a:lnTo>
                  <a:lnTo>
                    <a:pt x="34" y="741"/>
                  </a:lnTo>
                  <a:lnTo>
                    <a:pt x="16" y="736"/>
                  </a:lnTo>
                  <a:lnTo>
                    <a:pt x="3" y="732"/>
                  </a:lnTo>
                  <a:lnTo>
                    <a:pt x="0" y="730"/>
                  </a:lnTo>
                  <a:lnTo>
                    <a:pt x="0" y="31"/>
                  </a:lnTo>
                  <a:lnTo>
                    <a:pt x="5" y="29"/>
                  </a:lnTo>
                  <a:lnTo>
                    <a:pt x="16" y="26"/>
                  </a:lnTo>
                  <a:lnTo>
                    <a:pt x="36" y="21"/>
                  </a:lnTo>
                  <a:lnTo>
                    <a:pt x="60" y="15"/>
                  </a:lnTo>
                  <a:lnTo>
                    <a:pt x="95" y="11"/>
                  </a:lnTo>
                  <a:lnTo>
                    <a:pt x="133" y="4"/>
                  </a:lnTo>
                  <a:lnTo>
                    <a:pt x="178" y="1"/>
                  </a:lnTo>
                  <a:lnTo>
                    <a:pt x="23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9" name="Freeform 7"/>
            <p:cNvSpPr>
              <a:spLocks noEditPoints="1"/>
            </p:cNvSpPr>
            <p:nvPr/>
          </p:nvSpPr>
          <p:spPr bwMode="auto">
            <a:xfrm>
              <a:off x="861505" y="6652444"/>
              <a:ext cx="75463" cy="80363"/>
            </a:xfrm>
            <a:custGeom>
              <a:avLst/>
              <a:gdLst>
                <a:gd name="T0" fmla="*/ 242 w 539"/>
                <a:gd name="T1" fmla="*/ 119 h 574"/>
                <a:gd name="T2" fmla="*/ 199 w 539"/>
                <a:gd name="T3" fmla="*/ 142 h 574"/>
                <a:gd name="T4" fmla="*/ 171 w 539"/>
                <a:gd name="T5" fmla="*/ 185 h 574"/>
                <a:gd name="T6" fmla="*/ 159 w 539"/>
                <a:gd name="T7" fmla="*/ 249 h 574"/>
                <a:gd name="T8" fmla="*/ 159 w 539"/>
                <a:gd name="T9" fmla="*/ 325 h 574"/>
                <a:gd name="T10" fmla="*/ 171 w 539"/>
                <a:gd name="T11" fmla="*/ 389 h 574"/>
                <a:gd name="T12" fmla="*/ 199 w 539"/>
                <a:gd name="T13" fmla="*/ 434 h 574"/>
                <a:gd name="T14" fmla="*/ 242 w 539"/>
                <a:gd name="T15" fmla="*/ 456 h 574"/>
                <a:gd name="T16" fmla="*/ 297 w 539"/>
                <a:gd name="T17" fmla="*/ 456 h 574"/>
                <a:gd name="T18" fmla="*/ 340 w 539"/>
                <a:gd name="T19" fmla="*/ 434 h 574"/>
                <a:gd name="T20" fmla="*/ 367 w 539"/>
                <a:gd name="T21" fmla="*/ 389 h 574"/>
                <a:gd name="T22" fmla="*/ 380 w 539"/>
                <a:gd name="T23" fmla="*/ 325 h 574"/>
                <a:gd name="T24" fmla="*/ 380 w 539"/>
                <a:gd name="T25" fmla="*/ 249 h 574"/>
                <a:gd name="T26" fmla="*/ 367 w 539"/>
                <a:gd name="T27" fmla="*/ 185 h 574"/>
                <a:gd name="T28" fmla="*/ 340 w 539"/>
                <a:gd name="T29" fmla="*/ 142 h 574"/>
                <a:gd name="T30" fmla="*/ 297 w 539"/>
                <a:gd name="T31" fmla="*/ 119 h 574"/>
                <a:gd name="T32" fmla="*/ 269 w 539"/>
                <a:gd name="T33" fmla="*/ 0 h 574"/>
                <a:gd name="T34" fmla="*/ 362 w 539"/>
                <a:gd name="T35" fmla="*/ 13 h 574"/>
                <a:gd name="T36" fmla="*/ 436 w 539"/>
                <a:gd name="T37" fmla="*/ 47 h 574"/>
                <a:gd name="T38" fmla="*/ 492 w 539"/>
                <a:gd name="T39" fmla="*/ 103 h 574"/>
                <a:gd name="T40" fmla="*/ 526 w 539"/>
                <a:gd name="T41" fmla="*/ 184 h 574"/>
                <a:gd name="T42" fmla="*/ 539 w 539"/>
                <a:gd name="T43" fmla="*/ 288 h 574"/>
                <a:gd name="T44" fmla="*/ 526 w 539"/>
                <a:gd name="T45" fmla="*/ 391 h 574"/>
                <a:gd name="T46" fmla="*/ 492 w 539"/>
                <a:gd name="T47" fmla="*/ 471 h 574"/>
                <a:gd name="T48" fmla="*/ 436 w 539"/>
                <a:gd name="T49" fmla="*/ 529 h 574"/>
                <a:gd name="T50" fmla="*/ 362 w 539"/>
                <a:gd name="T51" fmla="*/ 563 h 574"/>
                <a:gd name="T52" fmla="*/ 269 w 539"/>
                <a:gd name="T53" fmla="*/ 574 h 574"/>
                <a:gd name="T54" fmla="*/ 177 w 539"/>
                <a:gd name="T55" fmla="*/ 563 h 574"/>
                <a:gd name="T56" fmla="*/ 103 w 539"/>
                <a:gd name="T57" fmla="*/ 529 h 574"/>
                <a:gd name="T58" fmla="*/ 47 w 539"/>
                <a:gd name="T59" fmla="*/ 471 h 574"/>
                <a:gd name="T60" fmla="*/ 13 w 539"/>
                <a:gd name="T61" fmla="*/ 391 h 574"/>
                <a:gd name="T62" fmla="*/ 0 w 539"/>
                <a:gd name="T63" fmla="*/ 288 h 574"/>
                <a:gd name="T64" fmla="*/ 13 w 539"/>
                <a:gd name="T65" fmla="*/ 184 h 574"/>
                <a:gd name="T66" fmla="*/ 47 w 539"/>
                <a:gd name="T67" fmla="*/ 103 h 574"/>
                <a:gd name="T68" fmla="*/ 103 w 539"/>
                <a:gd name="T69" fmla="*/ 47 h 574"/>
                <a:gd name="T70" fmla="*/ 177 w 539"/>
                <a:gd name="T71" fmla="*/ 13 h 574"/>
                <a:gd name="T72" fmla="*/ 269 w 539"/>
                <a:gd name="T73"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9" h="574">
                  <a:moveTo>
                    <a:pt x="269" y="115"/>
                  </a:moveTo>
                  <a:lnTo>
                    <a:pt x="242" y="119"/>
                  </a:lnTo>
                  <a:lnTo>
                    <a:pt x="219" y="128"/>
                  </a:lnTo>
                  <a:lnTo>
                    <a:pt x="199" y="142"/>
                  </a:lnTo>
                  <a:lnTo>
                    <a:pt x="184" y="161"/>
                  </a:lnTo>
                  <a:lnTo>
                    <a:pt x="171" y="185"/>
                  </a:lnTo>
                  <a:lnTo>
                    <a:pt x="163" y="215"/>
                  </a:lnTo>
                  <a:lnTo>
                    <a:pt x="159" y="249"/>
                  </a:lnTo>
                  <a:lnTo>
                    <a:pt x="157" y="288"/>
                  </a:lnTo>
                  <a:lnTo>
                    <a:pt x="159" y="325"/>
                  </a:lnTo>
                  <a:lnTo>
                    <a:pt x="163" y="360"/>
                  </a:lnTo>
                  <a:lnTo>
                    <a:pt x="171" y="389"/>
                  </a:lnTo>
                  <a:lnTo>
                    <a:pt x="184" y="414"/>
                  </a:lnTo>
                  <a:lnTo>
                    <a:pt x="199" y="434"/>
                  </a:lnTo>
                  <a:lnTo>
                    <a:pt x="219" y="448"/>
                  </a:lnTo>
                  <a:lnTo>
                    <a:pt x="242" y="456"/>
                  </a:lnTo>
                  <a:lnTo>
                    <a:pt x="269" y="459"/>
                  </a:lnTo>
                  <a:lnTo>
                    <a:pt x="297" y="456"/>
                  </a:lnTo>
                  <a:lnTo>
                    <a:pt x="320" y="448"/>
                  </a:lnTo>
                  <a:lnTo>
                    <a:pt x="340" y="434"/>
                  </a:lnTo>
                  <a:lnTo>
                    <a:pt x="356" y="414"/>
                  </a:lnTo>
                  <a:lnTo>
                    <a:pt x="367" y="389"/>
                  </a:lnTo>
                  <a:lnTo>
                    <a:pt x="376" y="360"/>
                  </a:lnTo>
                  <a:lnTo>
                    <a:pt x="380" y="325"/>
                  </a:lnTo>
                  <a:lnTo>
                    <a:pt x="382" y="288"/>
                  </a:lnTo>
                  <a:lnTo>
                    <a:pt x="380" y="249"/>
                  </a:lnTo>
                  <a:lnTo>
                    <a:pt x="376" y="215"/>
                  </a:lnTo>
                  <a:lnTo>
                    <a:pt x="367" y="185"/>
                  </a:lnTo>
                  <a:lnTo>
                    <a:pt x="356" y="161"/>
                  </a:lnTo>
                  <a:lnTo>
                    <a:pt x="340" y="142"/>
                  </a:lnTo>
                  <a:lnTo>
                    <a:pt x="320" y="128"/>
                  </a:lnTo>
                  <a:lnTo>
                    <a:pt x="297" y="119"/>
                  </a:lnTo>
                  <a:lnTo>
                    <a:pt x="269" y="115"/>
                  </a:lnTo>
                  <a:close/>
                  <a:moveTo>
                    <a:pt x="269" y="0"/>
                  </a:moveTo>
                  <a:lnTo>
                    <a:pt x="317" y="4"/>
                  </a:lnTo>
                  <a:lnTo>
                    <a:pt x="362" y="13"/>
                  </a:lnTo>
                  <a:lnTo>
                    <a:pt x="401" y="27"/>
                  </a:lnTo>
                  <a:lnTo>
                    <a:pt x="436" y="47"/>
                  </a:lnTo>
                  <a:lnTo>
                    <a:pt x="467" y="72"/>
                  </a:lnTo>
                  <a:lnTo>
                    <a:pt x="492" y="103"/>
                  </a:lnTo>
                  <a:lnTo>
                    <a:pt x="512" y="140"/>
                  </a:lnTo>
                  <a:lnTo>
                    <a:pt x="526" y="184"/>
                  </a:lnTo>
                  <a:lnTo>
                    <a:pt x="536" y="234"/>
                  </a:lnTo>
                  <a:lnTo>
                    <a:pt x="539" y="288"/>
                  </a:lnTo>
                  <a:lnTo>
                    <a:pt x="536" y="342"/>
                  </a:lnTo>
                  <a:lnTo>
                    <a:pt x="526" y="391"/>
                  </a:lnTo>
                  <a:lnTo>
                    <a:pt x="512" y="434"/>
                  </a:lnTo>
                  <a:lnTo>
                    <a:pt x="492" y="471"/>
                  </a:lnTo>
                  <a:lnTo>
                    <a:pt x="467" y="503"/>
                  </a:lnTo>
                  <a:lnTo>
                    <a:pt x="436" y="529"/>
                  </a:lnTo>
                  <a:lnTo>
                    <a:pt x="401" y="549"/>
                  </a:lnTo>
                  <a:lnTo>
                    <a:pt x="362" y="563"/>
                  </a:lnTo>
                  <a:lnTo>
                    <a:pt x="317" y="571"/>
                  </a:lnTo>
                  <a:lnTo>
                    <a:pt x="269" y="574"/>
                  </a:lnTo>
                  <a:lnTo>
                    <a:pt x="221" y="571"/>
                  </a:lnTo>
                  <a:lnTo>
                    <a:pt x="177" y="563"/>
                  </a:lnTo>
                  <a:lnTo>
                    <a:pt x="137" y="549"/>
                  </a:lnTo>
                  <a:lnTo>
                    <a:pt x="103" y="529"/>
                  </a:lnTo>
                  <a:lnTo>
                    <a:pt x="72" y="503"/>
                  </a:lnTo>
                  <a:lnTo>
                    <a:pt x="47" y="471"/>
                  </a:lnTo>
                  <a:lnTo>
                    <a:pt x="27" y="434"/>
                  </a:lnTo>
                  <a:lnTo>
                    <a:pt x="13" y="391"/>
                  </a:lnTo>
                  <a:lnTo>
                    <a:pt x="4" y="342"/>
                  </a:lnTo>
                  <a:lnTo>
                    <a:pt x="0" y="288"/>
                  </a:lnTo>
                  <a:lnTo>
                    <a:pt x="4" y="234"/>
                  </a:lnTo>
                  <a:lnTo>
                    <a:pt x="13" y="184"/>
                  </a:lnTo>
                  <a:lnTo>
                    <a:pt x="27" y="140"/>
                  </a:lnTo>
                  <a:lnTo>
                    <a:pt x="47" y="103"/>
                  </a:lnTo>
                  <a:lnTo>
                    <a:pt x="72" y="72"/>
                  </a:lnTo>
                  <a:lnTo>
                    <a:pt x="103" y="47"/>
                  </a:lnTo>
                  <a:lnTo>
                    <a:pt x="137" y="27"/>
                  </a:lnTo>
                  <a:lnTo>
                    <a:pt x="177" y="13"/>
                  </a:lnTo>
                  <a:lnTo>
                    <a:pt x="221" y="4"/>
                  </a:lnTo>
                  <a:lnTo>
                    <a:pt x="26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0" name="Freeform 8"/>
            <p:cNvSpPr>
              <a:spLocks/>
            </p:cNvSpPr>
            <p:nvPr/>
          </p:nvSpPr>
          <p:spPr bwMode="auto">
            <a:xfrm>
              <a:off x="1027831" y="6652444"/>
              <a:ext cx="63282" cy="80363"/>
            </a:xfrm>
            <a:custGeom>
              <a:avLst/>
              <a:gdLst>
                <a:gd name="T0" fmla="*/ 280 w 452"/>
                <a:gd name="T1" fmla="*/ 4 h 574"/>
                <a:gd name="T2" fmla="*/ 354 w 452"/>
                <a:gd name="T3" fmla="*/ 19 h 574"/>
                <a:gd name="T4" fmla="*/ 405 w 452"/>
                <a:gd name="T5" fmla="*/ 38 h 574"/>
                <a:gd name="T6" fmla="*/ 422 w 452"/>
                <a:gd name="T7" fmla="*/ 75 h 574"/>
                <a:gd name="T8" fmla="*/ 405 w 452"/>
                <a:gd name="T9" fmla="*/ 122 h 574"/>
                <a:gd name="T10" fmla="*/ 374 w 452"/>
                <a:gd name="T11" fmla="*/ 147 h 574"/>
                <a:gd name="T12" fmla="*/ 318 w 452"/>
                <a:gd name="T13" fmla="*/ 126 h 574"/>
                <a:gd name="T14" fmla="*/ 246 w 452"/>
                <a:gd name="T15" fmla="*/ 115 h 574"/>
                <a:gd name="T16" fmla="*/ 199 w 452"/>
                <a:gd name="T17" fmla="*/ 125 h 574"/>
                <a:gd name="T18" fmla="*/ 174 w 452"/>
                <a:gd name="T19" fmla="*/ 148 h 574"/>
                <a:gd name="T20" fmla="*/ 176 w 452"/>
                <a:gd name="T21" fmla="*/ 182 h 574"/>
                <a:gd name="T22" fmla="*/ 207 w 452"/>
                <a:gd name="T23" fmla="*/ 207 h 574"/>
                <a:gd name="T24" fmla="*/ 331 w 452"/>
                <a:gd name="T25" fmla="*/ 249 h 574"/>
                <a:gd name="T26" fmla="*/ 384 w 452"/>
                <a:gd name="T27" fmla="*/ 272 h 574"/>
                <a:gd name="T28" fmla="*/ 425 w 452"/>
                <a:gd name="T29" fmla="*/ 308 h 574"/>
                <a:gd name="T30" fmla="*/ 449 w 452"/>
                <a:gd name="T31" fmla="*/ 363 h 574"/>
                <a:gd name="T32" fmla="*/ 449 w 452"/>
                <a:gd name="T33" fmla="*/ 433 h 574"/>
                <a:gd name="T34" fmla="*/ 425 w 452"/>
                <a:gd name="T35" fmla="*/ 495 h 574"/>
                <a:gd name="T36" fmla="*/ 377 w 452"/>
                <a:gd name="T37" fmla="*/ 538 h 574"/>
                <a:gd name="T38" fmla="*/ 308 w 452"/>
                <a:gd name="T39" fmla="*/ 565 h 574"/>
                <a:gd name="T40" fmla="*/ 216 w 452"/>
                <a:gd name="T41" fmla="*/ 574 h 574"/>
                <a:gd name="T42" fmla="*/ 128 w 452"/>
                <a:gd name="T43" fmla="*/ 566 h 574"/>
                <a:gd name="T44" fmla="*/ 63 w 452"/>
                <a:gd name="T45" fmla="*/ 548 h 574"/>
                <a:gd name="T46" fmla="*/ 18 w 452"/>
                <a:gd name="T47" fmla="*/ 524 h 574"/>
                <a:gd name="T48" fmla="*/ 0 w 452"/>
                <a:gd name="T49" fmla="*/ 485 h 574"/>
                <a:gd name="T50" fmla="*/ 16 w 452"/>
                <a:gd name="T51" fmla="*/ 439 h 574"/>
                <a:gd name="T52" fmla="*/ 50 w 452"/>
                <a:gd name="T53" fmla="*/ 406 h 574"/>
                <a:gd name="T54" fmla="*/ 92 w 452"/>
                <a:gd name="T55" fmla="*/ 428 h 574"/>
                <a:gd name="T56" fmla="*/ 154 w 452"/>
                <a:gd name="T57" fmla="*/ 450 h 574"/>
                <a:gd name="T58" fmla="*/ 221 w 452"/>
                <a:gd name="T59" fmla="*/ 459 h 574"/>
                <a:gd name="T60" fmla="*/ 246 w 452"/>
                <a:gd name="T61" fmla="*/ 457 h 574"/>
                <a:gd name="T62" fmla="*/ 273 w 452"/>
                <a:gd name="T63" fmla="*/ 448 h 574"/>
                <a:gd name="T64" fmla="*/ 294 w 452"/>
                <a:gd name="T65" fmla="*/ 426 h 574"/>
                <a:gd name="T66" fmla="*/ 294 w 452"/>
                <a:gd name="T67" fmla="*/ 392 h 574"/>
                <a:gd name="T68" fmla="*/ 270 w 452"/>
                <a:gd name="T69" fmla="*/ 367 h 574"/>
                <a:gd name="T70" fmla="*/ 232 w 452"/>
                <a:gd name="T71" fmla="*/ 350 h 574"/>
                <a:gd name="T72" fmla="*/ 100 w 452"/>
                <a:gd name="T73" fmla="*/ 304 h 574"/>
                <a:gd name="T74" fmla="*/ 55 w 452"/>
                <a:gd name="T75" fmla="*/ 274 h 574"/>
                <a:gd name="T76" fmla="*/ 25 w 452"/>
                <a:gd name="T77" fmla="*/ 232 h 574"/>
                <a:gd name="T78" fmla="*/ 14 w 452"/>
                <a:gd name="T79" fmla="*/ 173 h 574"/>
                <a:gd name="T80" fmla="*/ 28 w 452"/>
                <a:gd name="T81" fmla="*/ 106 h 574"/>
                <a:gd name="T82" fmla="*/ 64 w 452"/>
                <a:gd name="T83" fmla="*/ 56 h 574"/>
                <a:gd name="T84" fmla="*/ 121 w 452"/>
                <a:gd name="T85" fmla="*/ 21 h 574"/>
                <a:gd name="T86" fmla="*/ 194 w 452"/>
                <a:gd name="T8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2" h="574">
                  <a:moveTo>
                    <a:pt x="235" y="0"/>
                  </a:moveTo>
                  <a:lnTo>
                    <a:pt x="280" y="4"/>
                  </a:lnTo>
                  <a:lnTo>
                    <a:pt x="320" y="10"/>
                  </a:lnTo>
                  <a:lnTo>
                    <a:pt x="354" y="19"/>
                  </a:lnTo>
                  <a:lnTo>
                    <a:pt x="382" y="28"/>
                  </a:lnTo>
                  <a:lnTo>
                    <a:pt x="405" y="38"/>
                  </a:lnTo>
                  <a:lnTo>
                    <a:pt x="422" y="46"/>
                  </a:lnTo>
                  <a:lnTo>
                    <a:pt x="422" y="75"/>
                  </a:lnTo>
                  <a:lnTo>
                    <a:pt x="416" y="100"/>
                  </a:lnTo>
                  <a:lnTo>
                    <a:pt x="405" y="122"/>
                  </a:lnTo>
                  <a:lnTo>
                    <a:pt x="391" y="137"/>
                  </a:lnTo>
                  <a:lnTo>
                    <a:pt x="374" y="147"/>
                  </a:lnTo>
                  <a:lnTo>
                    <a:pt x="349" y="136"/>
                  </a:lnTo>
                  <a:lnTo>
                    <a:pt x="318" y="126"/>
                  </a:lnTo>
                  <a:lnTo>
                    <a:pt x="284" y="119"/>
                  </a:lnTo>
                  <a:lnTo>
                    <a:pt x="246" y="115"/>
                  </a:lnTo>
                  <a:lnTo>
                    <a:pt x="219" y="119"/>
                  </a:lnTo>
                  <a:lnTo>
                    <a:pt x="199" y="125"/>
                  </a:lnTo>
                  <a:lnTo>
                    <a:pt x="183" y="136"/>
                  </a:lnTo>
                  <a:lnTo>
                    <a:pt x="174" y="148"/>
                  </a:lnTo>
                  <a:lnTo>
                    <a:pt x="171" y="165"/>
                  </a:lnTo>
                  <a:lnTo>
                    <a:pt x="176" y="182"/>
                  </a:lnTo>
                  <a:lnTo>
                    <a:pt x="187" y="196"/>
                  </a:lnTo>
                  <a:lnTo>
                    <a:pt x="207" y="207"/>
                  </a:lnTo>
                  <a:lnTo>
                    <a:pt x="235" y="218"/>
                  </a:lnTo>
                  <a:lnTo>
                    <a:pt x="331" y="249"/>
                  </a:lnTo>
                  <a:lnTo>
                    <a:pt x="359" y="260"/>
                  </a:lnTo>
                  <a:lnTo>
                    <a:pt x="384" y="272"/>
                  </a:lnTo>
                  <a:lnTo>
                    <a:pt x="407" y="288"/>
                  </a:lnTo>
                  <a:lnTo>
                    <a:pt x="425" y="308"/>
                  </a:lnTo>
                  <a:lnTo>
                    <a:pt x="439" y="333"/>
                  </a:lnTo>
                  <a:lnTo>
                    <a:pt x="449" y="363"/>
                  </a:lnTo>
                  <a:lnTo>
                    <a:pt x="452" y="395"/>
                  </a:lnTo>
                  <a:lnTo>
                    <a:pt x="449" y="433"/>
                  </a:lnTo>
                  <a:lnTo>
                    <a:pt x="439" y="465"/>
                  </a:lnTo>
                  <a:lnTo>
                    <a:pt x="425" y="495"/>
                  </a:lnTo>
                  <a:lnTo>
                    <a:pt x="404" y="518"/>
                  </a:lnTo>
                  <a:lnTo>
                    <a:pt x="377" y="538"/>
                  </a:lnTo>
                  <a:lnTo>
                    <a:pt x="345" y="554"/>
                  </a:lnTo>
                  <a:lnTo>
                    <a:pt x="308" y="565"/>
                  </a:lnTo>
                  <a:lnTo>
                    <a:pt x="264" y="572"/>
                  </a:lnTo>
                  <a:lnTo>
                    <a:pt x="216" y="574"/>
                  </a:lnTo>
                  <a:lnTo>
                    <a:pt x="170" y="572"/>
                  </a:lnTo>
                  <a:lnTo>
                    <a:pt x="128" y="566"/>
                  </a:lnTo>
                  <a:lnTo>
                    <a:pt x="92" y="558"/>
                  </a:lnTo>
                  <a:lnTo>
                    <a:pt x="63" y="548"/>
                  </a:lnTo>
                  <a:lnTo>
                    <a:pt x="38" y="535"/>
                  </a:lnTo>
                  <a:lnTo>
                    <a:pt x="18" y="524"/>
                  </a:lnTo>
                  <a:lnTo>
                    <a:pt x="4" y="512"/>
                  </a:lnTo>
                  <a:lnTo>
                    <a:pt x="0" y="485"/>
                  </a:lnTo>
                  <a:lnTo>
                    <a:pt x="5" y="461"/>
                  </a:lnTo>
                  <a:lnTo>
                    <a:pt x="16" y="439"/>
                  </a:lnTo>
                  <a:lnTo>
                    <a:pt x="32" y="419"/>
                  </a:lnTo>
                  <a:lnTo>
                    <a:pt x="50" y="406"/>
                  </a:lnTo>
                  <a:lnTo>
                    <a:pt x="67" y="417"/>
                  </a:lnTo>
                  <a:lnTo>
                    <a:pt x="92" y="428"/>
                  </a:lnTo>
                  <a:lnTo>
                    <a:pt x="121" y="440"/>
                  </a:lnTo>
                  <a:lnTo>
                    <a:pt x="154" y="450"/>
                  </a:lnTo>
                  <a:lnTo>
                    <a:pt x="188" y="456"/>
                  </a:lnTo>
                  <a:lnTo>
                    <a:pt x="221" y="459"/>
                  </a:lnTo>
                  <a:lnTo>
                    <a:pt x="233" y="459"/>
                  </a:lnTo>
                  <a:lnTo>
                    <a:pt x="246" y="457"/>
                  </a:lnTo>
                  <a:lnTo>
                    <a:pt x="261" y="454"/>
                  </a:lnTo>
                  <a:lnTo>
                    <a:pt x="273" y="448"/>
                  </a:lnTo>
                  <a:lnTo>
                    <a:pt x="286" y="439"/>
                  </a:lnTo>
                  <a:lnTo>
                    <a:pt x="294" y="426"/>
                  </a:lnTo>
                  <a:lnTo>
                    <a:pt x="297" y="409"/>
                  </a:lnTo>
                  <a:lnTo>
                    <a:pt x="294" y="392"/>
                  </a:lnTo>
                  <a:lnTo>
                    <a:pt x="284" y="378"/>
                  </a:lnTo>
                  <a:lnTo>
                    <a:pt x="270" y="367"/>
                  </a:lnTo>
                  <a:lnTo>
                    <a:pt x="253" y="358"/>
                  </a:lnTo>
                  <a:lnTo>
                    <a:pt x="232" y="350"/>
                  </a:lnTo>
                  <a:lnTo>
                    <a:pt x="128" y="316"/>
                  </a:lnTo>
                  <a:lnTo>
                    <a:pt x="100" y="304"/>
                  </a:lnTo>
                  <a:lnTo>
                    <a:pt x="75" y="291"/>
                  </a:lnTo>
                  <a:lnTo>
                    <a:pt x="55" y="274"/>
                  </a:lnTo>
                  <a:lnTo>
                    <a:pt x="38" y="255"/>
                  </a:lnTo>
                  <a:lnTo>
                    <a:pt x="25" y="232"/>
                  </a:lnTo>
                  <a:lnTo>
                    <a:pt x="18" y="204"/>
                  </a:lnTo>
                  <a:lnTo>
                    <a:pt x="14" y="173"/>
                  </a:lnTo>
                  <a:lnTo>
                    <a:pt x="18" y="137"/>
                  </a:lnTo>
                  <a:lnTo>
                    <a:pt x="28" y="106"/>
                  </a:lnTo>
                  <a:lnTo>
                    <a:pt x="44" y="80"/>
                  </a:lnTo>
                  <a:lnTo>
                    <a:pt x="64" y="56"/>
                  </a:lnTo>
                  <a:lnTo>
                    <a:pt x="90" y="36"/>
                  </a:lnTo>
                  <a:lnTo>
                    <a:pt x="121" y="21"/>
                  </a:lnTo>
                  <a:lnTo>
                    <a:pt x="156" y="10"/>
                  </a:lnTo>
                  <a:lnTo>
                    <a:pt x="194" y="4"/>
                  </a:lnTo>
                  <a:lnTo>
                    <a:pt x="23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1" name="Freeform 9"/>
            <p:cNvSpPr>
              <a:spLocks noEditPoints="1"/>
            </p:cNvSpPr>
            <p:nvPr/>
          </p:nvSpPr>
          <p:spPr bwMode="auto">
            <a:xfrm>
              <a:off x="1096573" y="6652444"/>
              <a:ext cx="70562" cy="80363"/>
            </a:xfrm>
            <a:custGeom>
              <a:avLst/>
              <a:gdLst>
                <a:gd name="T0" fmla="*/ 229 w 504"/>
                <a:gd name="T1" fmla="*/ 119 h 574"/>
                <a:gd name="T2" fmla="*/ 189 w 504"/>
                <a:gd name="T3" fmla="*/ 142 h 574"/>
                <a:gd name="T4" fmla="*/ 164 w 504"/>
                <a:gd name="T5" fmla="*/ 184 h 574"/>
                <a:gd name="T6" fmla="*/ 156 w 504"/>
                <a:gd name="T7" fmla="*/ 246 h 574"/>
                <a:gd name="T8" fmla="*/ 344 w 504"/>
                <a:gd name="T9" fmla="*/ 215 h 574"/>
                <a:gd name="T10" fmla="*/ 331 w 504"/>
                <a:gd name="T11" fmla="*/ 164 h 574"/>
                <a:gd name="T12" fmla="*/ 304 w 504"/>
                <a:gd name="T13" fmla="*/ 128 h 574"/>
                <a:gd name="T14" fmla="*/ 255 w 504"/>
                <a:gd name="T15" fmla="*/ 115 h 574"/>
                <a:gd name="T16" fmla="*/ 313 w 504"/>
                <a:gd name="T17" fmla="*/ 4 h 574"/>
                <a:gd name="T18" fmla="*/ 387 w 504"/>
                <a:gd name="T19" fmla="*/ 27 h 574"/>
                <a:gd name="T20" fmla="*/ 445 w 504"/>
                <a:gd name="T21" fmla="*/ 70 h 574"/>
                <a:gd name="T22" fmla="*/ 482 w 504"/>
                <a:gd name="T23" fmla="*/ 134 h 574"/>
                <a:gd name="T24" fmla="*/ 501 w 504"/>
                <a:gd name="T25" fmla="*/ 220 h 574"/>
                <a:gd name="T26" fmla="*/ 504 w 504"/>
                <a:gd name="T27" fmla="*/ 335 h 574"/>
                <a:gd name="T28" fmla="*/ 159 w 504"/>
                <a:gd name="T29" fmla="*/ 364 h 574"/>
                <a:gd name="T30" fmla="*/ 183 w 504"/>
                <a:gd name="T31" fmla="*/ 414 h 574"/>
                <a:gd name="T32" fmla="*/ 223 w 504"/>
                <a:gd name="T33" fmla="*/ 447 h 574"/>
                <a:gd name="T34" fmla="*/ 279 w 504"/>
                <a:gd name="T35" fmla="*/ 459 h 574"/>
                <a:gd name="T36" fmla="*/ 338 w 504"/>
                <a:gd name="T37" fmla="*/ 451 h 574"/>
                <a:gd name="T38" fmla="*/ 387 w 504"/>
                <a:gd name="T39" fmla="*/ 436 h 574"/>
                <a:gd name="T40" fmla="*/ 421 w 504"/>
                <a:gd name="T41" fmla="*/ 420 h 574"/>
                <a:gd name="T42" fmla="*/ 434 w 504"/>
                <a:gd name="T43" fmla="*/ 412 h 574"/>
                <a:gd name="T44" fmla="*/ 462 w 504"/>
                <a:gd name="T45" fmla="*/ 439 h 574"/>
                <a:gd name="T46" fmla="*/ 476 w 504"/>
                <a:gd name="T47" fmla="*/ 478 h 574"/>
                <a:gd name="T48" fmla="*/ 468 w 504"/>
                <a:gd name="T49" fmla="*/ 518 h 574"/>
                <a:gd name="T50" fmla="*/ 456 w 504"/>
                <a:gd name="T51" fmla="*/ 527 h 574"/>
                <a:gd name="T52" fmla="*/ 417 w 504"/>
                <a:gd name="T53" fmla="*/ 546 h 574"/>
                <a:gd name="T54" fmla="*/ 356 w 504"/>
                <a:gd name="T55" fmla="*/ 565 h 574"/>
                <a:gd name="T56" fmla="*/ 271 w 504"/>
                <a:gd name="T57" fmla="*/ 574 h 574"/>
                <a:gd name="T58" fmla="*/ 178 w 504"/>
                <a:gd name="T59" fmla="*/ 562 h 574"/>
                <a:gd name="T60" fmla="*/ 102 w 504"/>
                <a:gd name="T61" fmla="*/ 527 h 574"/>
                <a:gd name="T62" fmla="*/ 46 w 504"/>
                <a:gd name="T63" fmla="*/ 470 h 574"/>
                <a:gd name="T64" fmla="*/ 10 w 504"/>
                <a:gd name="T65" fmla="*/ 391 h 574"/>
                <a:gd name="T66" fmla="*/ 0 w 504"/>
                <a:gd name="T67" fmla="*/ 290 h 574"/>
                <a:gd name="T68" fmla="*/ 10 w 504"/>
                <a:gd name="T69" fmla="*/ 193 h 574"/>
                <a:gd name="T70" fmla="*/ 41 w 504"/>
                <a:gd name="T71" fmla="*/ 117 h 574"/>
                <a:gd name="T72" fmla="*/ 90 w 504"/>
                <a:gd name="T73" fmla="*/ 60 h 574"/>
                <a:gd name="T74" fmla="*/ 152 w 504"/>
                <a:gd name="T75" fmla="*/ 22 h 574"/>
                <a:gd name="T76" fmla="*/ 228 w 504"/>
                <a:gd name="T7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4" h="574">
                  <a:moveTo>
                    <a:pt x="255" y="115"/>
                  </a:moveTo>
                  <a:lnTo>
                    <a:pt x="229" y="119"/>
                  </a:lnTo>
                  <a:lnTo>
                    <a:pt x="207" y="128"/>
                  </a:lnTo>
                  <a:lnTo>
                    <a:pt x="189" y="142"/>
                  </a:lnTo>
                  <a:lnTo>
                    <a:pt x="175" y="161"/>
                  </a:lnTo>
                  <a:lnTo>
                    <a:pt x="164" y="184"/>
                  </a:lnTo>
                  <a:lnTo>
                    <a:pt x="158" y="213"/>
                  </a:lnTo>
                  <a:lnTo>
                    <a:pt x="156" y="246"/>
                  </a:lnTo>
                  <a:lnTo>
                    <a:pt x="345" y="246"/>
                  </a:lnTo>
                  <a:lnTo>
                    <a:pt x="344" y="215"/>
                  </a:lnTo>
                  <a:lnTo>
                    <a:pt x="339" y="187"/>
                  </a:lnTo>
                  <a:lnTo>
                    <a:pt x="331" y="164"/>
                  </a:lnTo>
                  <a:lnTo>
                    <a:pt x="319" y="143"/>
                  </a:lnTo>
                  <a:lnTo>
                    <a:pt x="304" y="128"/>
                  </a:lnTo>
                  <a:lnTo>
                    <a:pt x="282" y="119"/>
                  </a:lnTo>
                  <a:lnTo>
                    <a:pt x="255" y="115"/>
                  </a:lnTo>
                  <a:close/>
                  <a:moveTo>
                    <a:pt x="268" y="0"/>
                  </a:moveTo>
                  <a:lnTo>
                    <a:pt x="313" y="4"/>
                  </a:lnTo>
                  <a:lnTo>
                    <a:pt x="353" y="13"/>
                  </a:lnTo>
                  <a:lnTo>
                    <a:pt x="387" y="27"/>
                  </a:lnTo>
                  <a:lnTo>
                    <a:pt x="418" y="46"/>
                  </a:lnTo>
                  <a:lnTo>
                    <a:pt x="445" y="70"/>
                  </a:lnTo>
                  <a:lnTo>
                    <a:pt x="465" y="100"/>
                  </a:lnTo>
                  <a:lnTo>
                    <a:pt x="482" y="134"/>
                  </a:lnTo>
                  <a:lnTo>
                    <a:pt x="493" y="175"/>
                  </a:lnTo>
                  <a:lnTo>
                    <a:pt x="501" y="220"/>
                  </a:lnTo>
                  <a:lnTo>
                    <a:pt x="504" y="268"/>
                  </a:lnTo>
                  <a:lnTo>
                    <a:pt x="504" y="335"/>
                  </a:lnTo>
                  <a:lnTo>
                    <a:pt x="156" y="335"/>
                  </a:lnTo>
                  <a:lnTo>
                    <a:pt x="159" y="364"/>
                  </a:lnTo>
                  <a:lnTo>
                    <a:pt x="169" y="391"/>
                  </a:lnTo>
                  <a:lnTo>
                    <a:pt x="183" y="414"/>
                  </a:lnTo>
                  <a:lnTo>
                    <a:pt x="200" y="433"/>
                  </a:lnTo>
                  <a:lnTo>
                    <a:pt x="223" y="447"/>
                  </a:lnTo>
                  <a:lnTo>
                    <a:pt x="249" y="456"/>
                  </a:lnTo>
                  <a:lnTo>
                    <a:pt x="279" y="459"/>
                  </a:lnTo>
                  <a:lnTo>
                    <a:pt x="310" y="457"/>
                  </a:lnTo>
                  <a:lnTo>
                    <a:pt x="338" y="451"/>
                  </a:lnTo>
                  <a:lnTo>
                    <a:pt x="364" y="445"/>
                  </a:lnTo>
                  <a:lnTo>
                    <a:pt x="387" y="436"/>
                  </a:lnTo>
                  <a:lnTo>
                    <a:pt x="407" y="426"/>
                  </a:lnTo>
                  <a:lnTo>
                    <a:pt x="421" y="420"/>
                  </a:lnTo>
                  <a:lnTo>
                    <a:pt x="431" y="414"/>
                  </a:lnTo>
                  <a:lnTo>
                    <a:pt x="434" y="412"/>
                  </a:lnTo>
                  <a:lnTo>
                    <a:pt x="449" y="423"/>
                  </a:lnTo>
                  <a:lnTo>
                    <a:pt x="462" y="439"/>
                  </a:lnTo>
                  <a:lnTo>
                    <a:pt x="471" y="457"/>
                  </a:lnTo>
                  <a:lnTo>
                    <a:pt x="476" y="478"/>
                  </a:lnTo>
                  <a:lnTo>
                    <a:pt x="474" y="498"/>
                  </a:lnTo>
                  <a:lnTo>
                    <a:pt x="468" y="518"/>
                  </a:lnTo>
                  <a:lnTo>
                    <a:pt x="465" y="521"/>
                  </a:lnTo>
                  <a:lnTo>
                    <a:pt x="456" y="527"/>
                  </a:lnTo>
                  <a:lnTo>
                    <a:pt x="438" y="535"/>
                  </a:lnTo>
                  <a:lnTo>
                    <a:pt x="417" y="546"/>
                  </a:lnTo>
                  <a:lnTo>
                    <a:pt x="389" y="557"/>
                  </a:lnTo>
                  <a:lnTo>
                    <a:pt x="356" y="565"/>
                  </a:lnTo>
                  <a:lnTo>
                    <a:pt x="316" y="571"/>
                  </a:lnTo>
                  <a:lnTo>
                    <a:pt x="271" y="574"/>
                  </a:lnTo>
                  <a:lnTo>
                    <a:pt x="223" y="571"/>
                  </a:lnTo>
                  <a:lnTo>
                    <a:pt x="178" y="562"/>
                  </a:lnTo>
                  <a:lnTo>
                    <a:pt x="138" y="548"/>
                  </a:lnTo>
                  <a:lnTo>
                    <a:pt x="102" y="527"/>
                  </a:lnTo>
                  <a:lnTo>
                    <a:pt x="72" y="501"/>
                  </a:lnTo>
                  <a:lnTo>
                    <a:pt x="46" y="470"/>
                  </a:lnTo>
                  <a:lnTo>
                    <a:pt x="26" y="433"/>
                  </a:lnTo>
                  <a:lnTo>
                    <a:pt x="10" y="391"/>
                  </a:lnTo>
                  <a:lnTo>
                    <a:pt x="3" y="342"/>
                  </a:lnTo>
                  <a:lnTo>
                    <a:pt x="0" y="290"/>
                  </a:lnTo>
                  <a:lnTo>
                    <a:pt x="1" y="240"/>
                  </a:lnTo>
                  <a:lnTo>
                    <a:pt x="10" y="193"/>
                  </a:lnTo>
                  <a:lnTo>
                    <a:pt x="23" y="153"/>
                  </a:lnTo>
                  <a:lnTo>
                    <a:pt x="41" y="117"/>
                  </a:lnTo>
                  <a:lnTo>
                    <a:pt x="63" y="86"/>
                  </a:lnTo>
                  <a:lnTo>
                    <a:pt x="90" y="60"/>
                  </a:lnTo>
                  <a:lnTo>
                    <a:pt x="119" y="39"/>
                  </a:lnTo>
                  <a:lnTo>
                    <a:pt x="152" y="22"/>
                  </a:lnTo>
                  <a:lnTo>
                    <a:pt x="189" y="10"/>
                  </a:lnTo>
                  <a:lnTo>
                    <a:pt x="228" y="4"/>
                  </a:lnTo>
                  <a:lnTo>
                    <a:pt x="26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2" name="Freeform 11"/>
            <p:cNvSpPr>
              <a:spLocks/>
            </p:cNvSpPr>
            <p:nvPr/>
          </p:nvSpPr>
          <p:spPr bwMode="auto">
            <a:xfrm>
              <a:off x="783382" y="6619263"/>
              <a:ext cx="68602" cy="113544"/>
            </a:xfrm>
            <a:custGeom>
              <a:avLst/>
              <a:gdLst>
                <a:gd name="T0" fmla="*/ 106 w 490"/>
                <a:gd name="T1" fmla="*/ 1 h 811"/>
                <a:gd name="T2" fmla="*/ 141 w 490"/>
                <a:gd name="T3" fmla="*/ 9 h 811"/>
                <a:gd name="T4" fmla="*/ 154 w 490"/>
                <a:gd name="T5" fmla="*/ 15 h 811"/>
                <a:gd name="T6" fmla="*/ 171 w 490"/>
                <a:gd name="T7" fmla="*/ 284 h 811"/>
                <a:gd name="T8" fmla="*/ 213 w 490"/>
                <a:gd name="T9" fmla="*/ 258 h 811"/>
                <a:gd name="T10" fmla="*/ 268 w 490"/>
                <a:gd name="T11" fmla="*/ 241 h 811"/>
                <a:gd name="T12" fmla="*/ 343 w 490"/>
                <a:gd name="T13" fmla="*/ 241 h 811"/>
                <a:gd name="T14" fmla="*/ 405 w 490"/>
                <a:gd name="T15" fmla="*/ 258 h 811"/>
                <a:gd name="T16" fmla="*/ 451 w 490"/>
                <a:gd name="T17" fmla="*/ 293 h 811"/>
                <a:gd name="T18" fmla="*/ 481 w 490"/>
                <a:gd name="T19" fmla="*/ 349 h 811"/>
                <a:gd name="T20" fmla="*/ 490 w 490"/>
                <a:gd name="T21" fmla="*/ 426 h 811"/>
                <a:gd name="T22" fmla="*/ 490 w 490"/>
                <a:gd name="T23" fmla="*/ 688 h 811"/>
                <a:gd name="T24" fmla="*/ 475 w 490"/>
                <a:gd name="T25" fmla="*/ 806 h 811"/>
                <a:gd name="T26" fmla="*/ 431 w 490"/>
                <a:gd name="T27" fmla="*/ 811 h 811"/>
                <a:gd name="T28" fmla="*/ 380 w 490"/>
                <a:gd name="T29" fmla="*/ 802 h 811"/>
                <a:gd name="T30" fmla="*/ 349 w 490"/>
                <a:gd name="T31" fmla="*/ 783 h 811"/>
                <a:gd name="T32" fmla="*/ 337 w 490"/>
                <a:gd name="T33" fmla="*/ 769 h 811"/>
                <a:gd name="T34" fmla="*/ 335 w 490"/>
                <a:gd name="T35" fmla="*/ 447 h 811"/>
                <a:gd name="T36" fmla="*/ 326 w 490"/>
                <a:gd name="T37" fmla="*/ 396 h 811"/>
                <a:gd name="T38" fmla="*/ 301 w 490"/>
                <a:gd name="T39" fmla="*/ 363 h 811"/>
                <a:gd name="T40" fmla="*/ 256 w 490"/>
                <a:gd name="T41" fmla="*/ 352 h 811"/>
                <a:gd name="T42" fmla="*/ 205 w 490"/>
                <a:gd name="T43" fmla="*/ 363 h 811"/>
                <a:gd name="T44" fmla="*/ 172 w 490"/>
                <a:gd name="T45" fmla="*/ 387 h 811"/>
                <a:gd name="T46" fmla="*/ 157 w 490"/>
                <a:gd name="T47" fmla="*/ 404 h 811"/>
                <a:gd name="T48" fmla="*/ 154 w 490"/>
                <a:gd name="T49" fmla="*/ 789 h 811"/>
                <a:gd name="T50" fmla="*/ 130 w 490"/>
                <a:gd name="T51" fmla="*/ 797 h 811"/>
                <a:gd name="T52" fmla="*/ 79 w 490"/>
                <a:gd name="T53" fmla="*/ 803 h 811"/>
                <a:gd name="T54" fmla="*/ 27 w 490"/>
                <a:gd name="T55" fmla="*/ 797 h 811"/>
                <a:gd name="T56" fmla="*/ 3 w 490"/>
                <a:gd name="T57" fmla="*/ 789 h 811"/>
                <a:gd name="T58" fmla="*/ 0 w 490"/>
                <a:gd name="T59" fmla="*/ 15 h 811"/>
                <a:gd name="T60" fmla="*/ 11 w 490"/>
                <a:gd name="T61" fmla="*/ 9 h 811"/>
                <a:gd name="T62" fmla="*/ 48 w 490"/>
                <a:gd name="T63" fmla="*/ 1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0" h="811">
                  <a:moveTo>
                    <a:pt x="76" y="0"/>
                  </a:moveTo>
                  <a:lnTo>
                    <a:pt x="106" y="1"/>
                  </a:lnTo>
                  <a:lnTo>
                    <a:pt x="127" y="4"/>
                  </a:lnTo>
                  <a:lnTo>
                    <a:pt x="141" y="9"/>
                  </a:lnTo>
                  <a:lnTo>
                    <a:pt x="151" y="14"/>
                  </a:lnTo>
                  <a:lnTo>
                    <a:pt x="154" y="15"/>
                  </a:lnTo>
                  <a:lnTo>
                    <a:pt x="154" y="298"/>
                  </a:lnTo>
                  <a:lnTo>
                    <a:pt x="171" y="284"/>
                  </a:lnTo>
                  <a:lnTo>
                    <a:pt x="189" y="269"/>
                  </a:lnTo>
                  <a:lnTo>
                    <a:pt x="213" y="258"/>
                  </a:lnTo>
                  <a:lnTo>
                    <a:pt x="239" y="247"/>
                  </a:lnTo>
                  <a:lnTo>
                    <a:pt x="268" y="241"/>
                  </a:lnTo>
                  <a:lnTo>
                    <a:pt x="306" y="237"/>
                  </a:lnTo>
                  <a:lnTo>
                    <a:pt x="343" y="241"/>
                  </a:lnTo>
                  <a:lnTo>
                    <a:pt x="375" y="247"/>
                  </a:lnTo>
                  <a:lnTo>
                    <a:pt x="405" y="258"/>
                  </a:lnTo>
                  <a:lnTo>
                    <a:pt x="430" y="273"/>
                  </a:lnTo>
                  <a:lnTo>
                    <a:pt x="451" y="293"/>
                  </a:lnTo>
                  <a:lnTo>
                    <a:pt x="469" y="318"/>
                  </a:lnTo>
                  <a:lnTo>
                    <a:pt x="481" y="349"/>
                  </a:lnTo>
                  <a:lnTo>
                    <a:pt x="489" y="385"/>
                  </a:lnTo>
                  <a:lnTo>
                    <a:pt x="490" y="426"/>
                  </a:lnTo>
                  <a:lnTo>
                    <a:pt x="490" y="685"/>
                  </a:lnTo>
                  <a:lnTo>
                    <a:pt x="490" y="688"/>
                  </a:lnTo>
                  <a:lnTo>
                    <a:pt x="490" y="800"/>
                  </a:lnTo>
                  <a:lnTo>
                    <a:pt x="475" y="806"/>
                  </a:lnTo>
                  <a:lnTo>
                    <a:pt x="455" y="809"/>
                  </a:lnTo>
                  <a:lnTo>
                    <a:pt x="431" y="811"/>
                  </a:lnTo>
                  <a:lnTo>
                    <a:pt x="403" y="808"/>
                  </a:lnTo>
                  <a:lnTo>
                    <a:pt x="380" y="802"/>
                  </a:lnTo>
                  <a:lnTo>
                    <a:pt x="362" y="794"/>
                  </a:lnTo>
                  <a:lnTo>
                    <a:pt x="349" y="783"/>
                  </a:lnTo>
                  <a:lnTo>
                    <a:pt x="341" y="775"/>
                  </a:lnTo>
                  <a:lnTo>
                    <a:pt x="337" y="769"/>
                  </a:lnTo>
                  <a:lnTo>
                    <a:pt x="335" y="766"/>
                  </a:lnTo>
                  <a:lnTo>
                    <a:pt x="335" y="447"/>
                  </a:lnTo>
                  <a:lnTo>
                    <a:pt x="332" y="419"/>
                  </a:lnTo>
                  <a:lnTo>
                    <a:pt x="326" y="396"/>
                  </a:lnTo>
                  <a:lnTo>
                    <a:pt x="317" y="377"/>
                  </a:lnTo>
                  <a:lnTo>
                    <a:pt x="301" y="363"/>
                  </a:lnTo>
                  <a:lnTo>
                    <a:pt x="281" y="356"/>
                  </a:lnTo>
                  <a:lnTo>
                    <a:pt x="256" y="352"/>
                  </a:lnTo>
                  <a:lnTo>
                    <a:pt x="228" y="356"/>
                  </a:lnTo>
                  <a:lnTo>
                    <a:pt x="205" y="363"/>
                  </a:lnTo>
                  <a:lnTo>
                    <a:pt x="186" y="374"/>
                  </a:lnTo>
                  <a:lnTo>
                    <a:pt x="172" y="387"/>
                  </a:lnTo>
                  <a:lnTo>
                    <a:pt x="163" y="396"/>
                  </a:lnTo>
                  <a:lnTo>
                    <a:pt x="157" y="404"/>
                  </a:lnTo>
                  <a:lnTo>
                    <a:pt x="157" y="788"/>
                  </a:lnTo>
                  <a:lnTo>
                    <a:pt x="154" y="789"/>
                  </a:lnTo>
                  <a:lnTo>
                    <a:pt x="146" y="792"/>
                  </a:lnTo>
                  <a:lnTo>
                    <a:pt x="130" y="797"/>
                  </a:lnTo>
                  <a:lnTo>
                    <a:pt x="109" y="802"/>
                  </a:lnTo>
                  <a:lnTo>
                    <a:pt x="79" y="803"/>
                  </a:lnTo>
                  <a:lnTo>
                    <a:pt x="50" y="802"/>
                  </a:lnTo>
                  <a:lnTo>
                    <a:pt x="27" y="797"/>
                  </a:lnTo>
                  <a:lnTo>
                    <a:pt x="11" y="792"/>
                  </a:lnTo>
                  <a:lnTo>
                    <a:pt x="3" y="789"/>
                  </a:lnTo>
                  <a:lnTo>
                    <a:pt x="0" y="788"/>
                  </a:lnTo>
                  <a:lnTo>
                    <a:pt x="0" y="15"/>
                  </a:lnTo>
                  <a:lnTo>
                    <a:pt x="2" y="14"/>
                  </a:lnTo>
                  <a:lnTo>
                    <a:pt x="11" y="9"/>
                  </a:lnTo>
                  <a:lnTo>
                    <a:pt x="27" y="4"/>
                  </a:lnTo>
                  <a:lnTo>
                    <a:pt x="48" y="1"/>
                  </a:lnTo>
                  <a:lnTo>
                    <a:pt x="7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3" name="Freeform 12"/>
            <p:cNvSpPr>
              <a:spLocks/>
            </p:cNvSpPr>
            <p:nvPr/>
          </p:nvSpPr>
          <p:spPr bwMode="auto">
            <a:xfrm>
              <a:off x="948448" y="6653564"/>
              <a:ext cx="69022" cy="79243"/>
            </a:xfrm>
            <a:custGeom>
              <a:avLst/>
              <a:gdLst>
                <a:gd name="T0" fmla="*/ 79 w 493"/>
                <a:gd name="T1" fmla="*/ 0 h 566"/>
                <a:gd name="T2" fmla="*/ 110 w 493"/>
                <a:gd name="T3" fmla="*/ 2 h 566"/>
                <a:gd name="T4" fmla="*/ 132 w 493"/>
                <a:gd name="T5" fmla="*/ 6 h 566"/>
                <a:gd name="T6" fmla="*/ 147 w 493"/>
                <a:gd name="T7" fmla="*/ 11 h 566"/>
                <a:gd name="T8" fmla="*/ 155 w 493"/>
                <a:gd name="T9" fmla="*/ 16 h 566"/>
                <a:gd name="T10" fmla="*/ 158 w 493"/>
                <a:gd name="T11" fmla="*/ 17 h 566"/>
                <a:gd name="T12" fmla="*/ 158 w 493"/>
                <a:gd name="T13" fmla="*/ 356 h 566"/>
                <a:gd name="T14" fmla="*/ 160 w 493"/>
                <a:gd name="T15" fmla="*/ 386 h 566"/>
                <a:gd name="T16" fmla="*/ 166 w 493"/>
                <a:gd name="T17" fmla="*/ 409 h 566"/>
                <a:gd name="T18" fmla="*/ 177 w 493"/>
                <a:gd name="T19" fmla="*/ 428 h 566"/>
                <a:gd name="T20" fmla="*/ 191 w 493"/>
                <a:gd name="T21" fmla="*/ 440 h 566"/>
                <a:gd name="T22" fmla="*/ 211 w 493"/>
                <a:gd name="T23" fmla="*/ 448 h 566"/>
                <a:gd name="T24" fmla="*/ 234 w 493"/>
                <a:gd name="T25" fmla="*/ 451 h 566"/>
                <a:gd name="T26" fmla="*/ 262 w 493"/>
                <a:gd name="T27" fmla="*/ 448 h 566"/>
                <a:gd name="T28" fmla="*/ 285 w 493"/>
                <a:gd name="T29" fmla="*/ 440 h 566"/>
                <a:gd name="T30" fmla="*/ 304 w 493"/>
                <a:gd name="T31" fmla="*/ 429 h 566"/>
                <a:gd name="T32" fmla="*/ 319 w 493"/>
                <a:gd name="T33" fmla="*/ 418 h 566"/>
                <a:gd name="T34" fmla="*/ 330 w 493"/>
                <a:gd name="T35" fmla="*/ 407 h 566"/>
                <a:gd name="T36" fmla="*/ 338 w 493"/>
                <a:gd name="T37" fmla="*/ 401 h 566"/>
                <a:gd name="T38" fmla="*/ 338 w 493"/>
                <a:gd name="T39" fmla="*/ 17 h 566"/>
                <a:gd name="T40" fmla="*/ 340 w 493"/>
                <a:gd name="T41" fmla="*/ 16 h 566"/>
                <a:gd name="T42" fmla="*/ 349 w 493"/>
                <a:gd name="T43" fmla="*/ 11 h 566"/>
                <a:gd name="T44" fmla="*/ 364 w 493"/>
                <a:gd name="T45" fmla="*/ 6 h 566"/>
                <a:gd name="T46" fmla="*/ 386 w 493"/>
                <a:gd name="T47" fmla="*/ 2 h 566"/>
                <a:gd name="T48" fmla="*/ 416 w 493"/>
                <a:gd name="T49" fmla="*/ 0 h 566"/>
                <a:gd name="T50" fmla="*/ 445 w 493"/>
                <a:gd name="T51" fmla="*/ 2 h 566"/>
                <a:gd name="T52" fmla="*/ 468 w 493"/>
                <a:gd name="T53" fmla="*/ 6 h 566"/>
                <a:gd name="T54" fmla="*/ 482 w 493"/>
                <a:gd name="T55" fmla="*/ 11 h 566"/>
                <a:gd name="T56" fmla="*/ 491 w 493"/>
                <a:gd name="T57" fmla="*/ 16 h 566"/>
                <a:gd name="T58" fmla="*/ 493 w 493"/>
                <a:gd name="T59" fmla="*/ 17 h 566"/>
                <a:gd name="T60" fmla="*/ 493 w 493"/>
                <a:gd name="T61" fmla="*/ 558 h 566"/>
                <a:gd name="T62" fmla="*/ 474 w 493"/>
                <a:gd name="T63" fmla="*/ 564 h 566"/>
                <a:gd name="T64" fmla="*/ 451 w 493"/>
                <a:gd name="T65" fmla="*/ 566 h 566"/>
                <a:gd name="T66" fmla="*/ 420 w 493"/>
                <a:gd name="T67" fmla="*/ 563 h 566"/>
                <a:gd name="T68" fmla="*/ 395 w 493"/>
                <a:gd name="T69" fmla="*/ 557 h 566"/>
                <a:gd name="T70" fmla="*/ 378 w 493"/>
                <a:gd name="T71" fmla="*/ 546 h 566"/>
                <a:gd name="T72" fmla="*/ 367 w 493"/>
                <a:gd name="T73" fmla="*/ 532 h 566"/>
                <a:gd name="T74" fmla="*/ 363 w 493"/>
                <a:gd name="T75" fmla="*/ 516 h 566"/>
                <a:gd name="T76" fmla="*/ 363 w 493"/>
                <a:gd name="T77" fmla="*/ 487 h 566"/>
                <a:gd name="T78" fmla="*/ 346 w 493"/>
                <a:gd name="T79" fmla="*/ 504 h 566"/>
                <a:gd name="T80" fmla="*/ 327 w 493"/>
                <a:gd name="T81" fmla="*/ 519 h 566"/>
                <a:gd name="T82" fmla="*/ 305 w 493"/>
                <a:gd name="T83" fmla="*/ 535 h 566"/>
                <a:gd name="T84" fmla="*/ 282 w 493"/>
                <a:gd name="T85" fmla="*/ 547 h 566"/>
                <a:gd name="T86" fmla="*/ 254 w 493"/>
                <a:gd name="T87" fmla="*/ 557 h 566"/>
                <a:gd name="T88" fmla="*/ 222 w 493"/>
                <a:gd name="T89" fmla="*/ 563 h 566"/>
                <a:gd name="T90" fmla="*/ 184 w 493"/>
                <a:gd name="T91" fmla="*/ 566 h 566"/>
                <a:gd name="T92" fmla="*/ 149 w 493"/>
                <a:gd name="T93" fmla="*/ 564 h 566"/>
                <a:gd name="T94" fmla="*/ 116 w 493"/>
                <a:gd name="T95" fmla="*/ 557 h 566"/>
                <a:gd name="T96" fmla="*/ 87 w 493"/>
                <a:gd name="T97" fmla="*/ 546 h 566"/>
                <a:gd name="T98" fmla="*/ 62 w 493"/>
                <a:gd name="T99" fmla="*/ 530 h 566"/>
                <a:gd name="T100" fmla="*/ 40 w 493"/>
                <a:gd name="T101" fmla="*/ 510 h 566"/>
                <a:gd name="T102" fmla="*/ 23 w 493"/>
                <a:gd name="T103" fmla="*/ 485 h 566"/>
                <a:gd name="T104" fmla="*/ 11 w 493"/>
                <a:gd name="T105" fmla="*/ 454 h 566"/>
                <a:gd name="T106" fmla="*/ 3 w 493"/>
                <a:gd name="T107" fmla="*/ 420 h 566"/>
                <a:gd name="T108" fmla="*/ 0 w 493"/>
                <a:gd name="T109" fmla="*/ 378 h 566"/>
                <a:gd name="T110" fmla="*/ 0 w 493"/>
                <a:gd name="T111" fmla="*/ 17 h 566"/>
                <a:gd name="T112" fmla="*/ 3 w 493"/>
                <a:gd name="T113" fmla="*/ 16 h 566"/>
                <a:gd name="T114" fmla="*/ 12 w 493"/>
                <a:gd name="T115" fmla="*/ 11 h 566"/>
                <a:gd name="T116" fmla="*/ 28 w 493"/>
                <a:gd name="T117" fmla="*/ 6 h 566"/>
                <a:gd name="T118" fmla="*/ 49 w 493"/>
                <a:gd name="T119" fmla="*/ 2 h 566"/>
                <a:gd name="T120" fmla="*/ 79 w 493"/>
                <a:gd name="T121"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3" h="566">
                  <a:moveTo>
                    <a:pt x="79" y="0"/>
                  </a:moveTo>
                  <a:lnTo>
                    <a:pt x="110" y="2"/>
                  </a:lnTo>
                  <a:lnTo>
                    <a:pt x="132" y="6"/>
                  </a:lnTo>
                  <a:lnTo>
                    <a:pt x="147" y="11"/>
                  </a:lnTo>
                  <a:lnTo>
                    <a:pt x="155" y="16"/>
                  </a:lnTo>
                  <a:lnTo>
                    <a:pt x="158" y="17"/>
                  </a:lnTo>
                  <a:lnTo>
                    <a:pt x="158" y="356"/>
                  </a:lnTo>
                  <a:lnTo>
                    <a:pt x="160" y="386"/>
                  </a:lnTo>
                  <a:lnTo>
                    <a:pt x="166" y="409"/>
                  </a:lnTo>
                  <a:lnTo>
                    <a:pt x="177" y="428"/>
                  </a:lnTo>
                  <a:lnTo>
                    <a:pt x="191" y="440"/>
                  </a:lnTo>
                  <a:lnTo>
                    <a:pt x="211" y="448"/>
                  </a:lnTo>
                  <a:lnTo>
                    <a:pt x="234" y="451"/>
                  </a:lnTo>
                  <a:lnTo>
                    <a:pt x="262" y="448"/>
                  </a:lnTo>
                  <a:lnTo>
                    <a:pt x="285" y="440"/>
                  </a:lnTo>
                  <a:lnTo>
                    <a:pt x="304" y="429"/>
                  </a:lnTo>
                  <a:lnTo>
                    <a:pt x="319" y="418"/>
                  </a:lnTo>
                  <a:lnTo>
                    <a:pt x="330" y="407"/>
                  </a:lnTo>
                  <a:lnTo>
                    <a:pt x="338" y="401"/>
                  </a:lnTo>
                  <a:lnTo>
                    <a:pt x="338" y="17"/>
                  </a:lnTo>
                  <a:lnTo>
                    <a:pt x="340" y="16"/>
                  </a:lnTo>
                  <a:lnTo>
                    <a:pt x="349" y="11"/>
                  </a:lnTo>
                  <a:lnTo>
                    <a:pt x="364" y="6"/>
                  </a:lnTo>
                  <a:lnTo>
                    <a:pt x="386" y="2"/>
                  </a:lnTo>
                  <a:lnTo>
                    <a:pt x="416" y="0"/>
                  </a:lnTo>
                  <a:lnTo>
                    <a:pt x="445" y="2"/>
                  </a:lnTo>
                  <a:lnTo>
                    <a:pt x="468" y="6"/>
                  </a:lnTo>
                  <a:lnTo>
                    <a:pt x="482" y="11"/>
                  </a:lnTo>
                  <a:lnTo>
                    <a:pt x="491" y="16"/>
                  </a:lnTo>
                  <a:lnTo>
                    <a:pt x="493" y="17"/>
                  </a:lnTo>
                  <a:lnTo>
                    <a:pt x="493" y="558"/>
                  </a:lnTo>
                  <a:lnTo>
                    <a:pt x="474" y="564"/>
                  </a:lnTo>
                  <a:lnTo>
                    <a:pt x="451" y="566"/>
                  </a:lnTo>
                  <a:lnTo>
                    <a:pt x="420" y="563"/>
                  </a:lnTo>
                  <a:lnTo>
                    <a:pt x="395" y="557"/>
                  </a:lnTo>
                  <a:lnTo>
                    <a:pt x="378" y="546"/>
                  </a:lnTo>
                  <a:lnTo>
                    <a:pt x="367" y="532"/>
                  </a:lnTo>
                  <a:lnTo>
                    <a:pt x="363" y="516"/>
                  </a:lnTo>
                  <a:lnTo>
                    <a:pt x="363" y="487"/>
                  </a:lnTo>
                  <a:lnTo>
                    <a:pt x="346" y="504"/>
                  </a:lnTo>
                  <a:lnTo>
                    <a:pt x="327" y="519"/>
                  </a:lnTo>
                  <a:lnTo>
                    <a:pt x="305" y="535"/>
                  </a:lnTo>
                  <a:lnTo>
                    <a:pt x="282" y="547"/>
                  </a:lnTo>
                  <a:lnTo>
                    <a:pt x="254" y="557"/>
                  </a:lnTo>
                  <a:lnTo>
                    <a:pt x="222" y="563"/>
                  </a:lnTo>
                  <a:lnTo>
                    <a:pt x="184" y="566"/>
                  </a:lnTo>
                  <a:lnTo>
                    <a:pt x="149" y="564"/>
                  </a:lnTo>
                  <a:lnTo>
                    <a:pt x="116" y="557"/>
                  </a:lnTo>
                  <a:lnTo>
                    <a:pt x="87" y="546"/>
                  </a:lnTo>
                  <a:lnTo>
                    <a:pt x="62" y="530"/>
                  </a:lnTo>
                  <a:lnTo>
                    <a:pt x="40" y="510"/>
                  </a:lnTo>
                  <a:lnTo>
                    <a:pt x="23" y="485"/>
                  </a:lnTo>
                  <a:lnTo>
                    <a:pt x="11" y="454"/>
                  </a:lnTo>
                  <a:lnTo>
                    <a:pt x="3" y="420"/>
                  </a:lnTo>
                  <a:lnTo>
                    <a:pt x="0" y="378"/>
                  </a:lnTo>
                  <a:lnTo>
                    <a:pt x="0" y="17"/>
                  </a:lnTo>
                  <a:lnTo>
                    <a:pt x="3" y="16"/>
                  </a:lnTo>
                  <a:lnTo>
                    <a:pt x="12" y="11"/>
                  </a:lnTo>
                  <a:lnTo>
                    <a:pt x="28" y="6"/>
                  </a:lnTo>
                  <a:lnTo>
                    <a:pt x="49" y="2"/>
                  </a:lnTo>
                  <a:lnTo>
                    <a:pt x="7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4" name="TextBox 13"/>
            <p:cNvSpPr txBox="1"/>
            <p:nvPr userDrawn="1"/>
          </p:nvSpPr>
          <p:spPr>
            <a:xfrm>
              <a:off x="334993" y="6579662"/>
              <a:ext cx="137665" cy="197797"/>
            </a:xfrm>
            <a:prstGeom prst="rect">
              <a:avLst/>
            </a:prstGeom>
            <a:noFill/>
          </p:spPr>
          <p:txBody>
            <a:bodyPr wrap="none" lIns="0" tIns="0" rIns="0" bIns="0" rtlCol="0" anchor="ctr">
              <a:noAutofit/>
            </a:bodyPr>
            <a:lstStyle/>
            <a:p>
              <a:r>
                <a:rPr lang="en-GB" sz="1200" dirty="0">
                  <a:solidFill>
                    <a:schemeClr val="bg1"/>
                  </a:solidFill>
                </a:rPr>
                <a:t>©</a:t>
              </a:r>
            </a:p>
          </p:txBody>
        </p:sp>
        <p:sp>
          <p:nvSpPr>
            <p:cNvPr id="15" name="TextBox 14"/>
            <p:cNvSpPr txBox="1"/>
            <p:nvPr userDrawn="1"/>
          </p:nvSpPr>
          <p:spPr>
            <a:xfrm>
              <a:off x="1176422" y="6607191"/>
              <a:ext cx="396010" cy="158404"/>
            </a:xfrm>
            <a:prstGeom prst="rect">
              <a:avLst/>
            </a:prstGeom>
            <a:noFill/>
          </p:spPr>
          <p:txBody>
            <a:bodyPr wrap="none" lIns="0" tIns="0" rIns="0" bIns="0" rtlCol="0" anchor="ctr">
              <a:noAutofit/>
            </a:bodyPr>
            <a:lstStyle/>
            <a:p>
              <a:pPr algn="l"/>
              <a:r>
                <a:rPr lang="en-GB" sz="1000" b="1" dirty="0">
                  <a:solidFill>
                    <a:schemeClr val="bg1"/>
                  </a:solidFill>
                  <a:latin typeface="+mj-lt"/>
                </a:rPr>
                <a:t> 2015</a:t>
              </a:r>
            </a:p>
          </p:txBody>
        </p:sp>
      </p:grpSp>
      <p:sp>
        <p:nvSpPr>
          <p:cNvPr id="16" name="TextBox 15"/>
          <p:cNvSpPr txBox="1"/>
          <p:nvPr userDrawn="1"/>
        </p:nvSpPr>
        <p:spPr>
          <a:xfrm>
            <a:off x="11837988" y="6478588"/>
            <a:ext cx="356566" cy="379411"/>
          </a:xfrm>
          <a:prstGeom prst="rect">
            <a:avLst/>
          </a:prstGeom>
          <a:noFill/>
        </p:spPr>
        <p:txBody>
          <a:bodyPr wrap="none" lIns="0" tIns="0" rIns="36000" bIns="0" rtlCol="0" anchor="ctr">
            <a:noAutofit/>
          </a:bodyPr>
          <a:lstStyle>
            <a:defPPr>
              <a:defRPr lang="en-US"/>
            </a:defPPr>
            <a:lvl1pPr>
              <a:defRPr sz="1200">
                <a:solidFill>
                  <a:schemeClr val="tx2"/>
                </a:solidFill>
              </a:defRPr>
            </a:lvl1pPr>
          </a:lstStyle>
          <a:p>
            <a:pPr lvl="0" algn="r"/>
            <a:fld id="{D93019EC-635D-40E8-8853-E3616FDAE1F1}" type="slidenum">
              <a:rPr lang="en-GB" smtClean="0">
                <a:solidFill>
                  <a:schemeClr val="bg1"/>
                </a:solidFill>
              </a:rPr>
              <a:pPr lvl="0" algn="r"/>
              <a:t>‹#›</a:t>
            </a:fld>
            <a:endParaRPr lang="en-GB" dirty="0">
              <a:solidFill>
                <a:schemeClr val="bg1"/>
              </a:solidFill>
            </a:endParaRPr>
          </a:p>
        </p:txBody>
      </p:sp>
      <p:sp>
        <p:nvSpPr>
          <p:cNvPr id="41" name="Title 40"/>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
        <p:nvSpPr>
          <p:cNvPr id="4" name="Text Placeholder 3"/>
          <p:cNvSpPr>
            <a:spLocks noGrp="1"/>
          </p:cNvSpPr>
          <p:nvPr>
            <p:ph type="body" sz="quarter" idx="12"/>
          </p:nvPr>
        </p:nvSpPr>
        <p:spPr>
          <a:xfrm>
            <a:off x="314325" y="973138"/>
            <a:ext cx="11563350" cy="5227637"/>
          </a:xfrm>
        </p:spPr>
        <p:txBody>
          <a:bodyPr lIns="0" tIns="0" rIns="0" bIns="0" anchor="ctr">
            <a:noAutofit/>
          </a:bodyPr>
          <a:lstStyle>
            <a:lvl1pPr>
              <a:defRPr lang="en-US" sz="3200" b="0" smtClean="0">
                <a:ln>
                  <a:solidFill>
                    <a:schemeClr val="bg1"/>
                  </a:solidFill>
                </a:ln>
                <a:solidFill>
                  <a:schemeClr val="bg1"/>
                </a:solidFill>
              </a:defRPr>
            </a:lvl1pPr>
            <a:lvl2pPr>
              <a:defRPr lang="en-US" sz="1800" smtClean="0">
                <a:solidFill>
                  <a:schemeClr val="tx1"/>
                </a:solidFill>
              </a:defRPr>
            </a:lvl2pPr>
            <a:lvl3pPr>
              <a:defRPr lang="en-US" sz="1800" smtClean="0">
                <a:solidFill>
                  <a:schemeClr val="tx1"/>
                </a:solidFill>
              </a:defRPr>
            </a:lvl3pPr>
            <a:lvl4pPr>
              <a:defRPr lang="en-US" smtClean="0">
                <a:solidFill>
                  <a:schemeClr val="tx1"/>
                </a:solidFill>
              </a:defRPr>
            </a:lvl4pPr>
            <a:lvl5pPr>
              <a:defRPr lang="en-GB">
                <a:solidFill>
                  <a:schemeClr val="tx1"/>
                </a:solidFill>
              </a:defRPr>
            </a:lvl5pPr>
          </a:lstStyle>
          <a:p>
            <a:pPr lvl="0">
              <a:lnSpc>
                <a:spcPts val="4800"/>
              </a:lnSpc>
            </a:pPr>
            <a:r>
              <a:rPr lang="en-US" dirty="0"/>
              <a:t>Click to edit Master text styles</a:t>
            </a:r>
            <a:endParaRPr lang="en-GB" dirty="0"/>
          </a:p>
        </p:txBody>
      </p:sp>
    </p:spTree>
    <p:extLst>
      <p:ext uri="{BB962C8B-B14F-4D97-AF65-F5344CB8AC3E}">
        <p14:creationId xmlns:p14="http://schemas.microsoft.com/office/powerpoint/2010/main" val="2263854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gradient fill 2">
    <p:spTree>
      <p:nvGrpSpPr>
        <p:cNvPr id="1" name=""/>
        <p:cNvGrpSpPr/>
        <p:nvPr/>
      </p:nvGrpSpPr>
      <p:grpSpPr>
        <a:xfrm>
          <a:off x="0" y="0"/>
          <a:ext cx="0" cy="0"/>
          <a:chOff x="0" y="0"/>
          <a:chExt cx="0" cy="0"/>
        </a:xfrm>
      </p:grpSpPr>
      <p:sp>
        <p:nvSpPr>
          <p:cNvPr id="6" name="Rectangle 5"/>
          <p:cNvSpPr/>
          <p:nvPr userDrawn="1"/>
        </p:nvSpPr>
        <p:spPr>
          <a:xfrm>
            <a:off x="-8765" y="0"/>
            <a:ext cx="12200765" cy="6858000"/>
          </a:xfrm>
          <a:prstGeom prst="rect">
            <a:avLst/>
          </a:prstGeom>
          <a:gradFill flip="none" rotWithShape="1">
            <a:gsLst>
              <a:gs pos="0">
                <a:srgbClr val="BAF984"/>
              </a:gs>
              <a:gs pos="65000">
                <a:srgbClr val="5BE8A4"/>
              </a:gs>
              <a:gs pos="12000">
                <a:srgbClr val="B7FA86"/>
              </a:gs>
              <a:gs pos="36000">
                <a:srgbClr val="82F08F"/>
              </a:gs>
              <a:gs pos="84000">
                <a:srgbClr val="19D2D7"/>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GB" dirty="0"/>
          </a:p>
        </p:txBody>
      </p:sp>
      <p:sp>
        <p:nvSpPr>
          <p:cNvPr id="14" name="TextBox 13"/>
          <p:cNvSpPr txBox="1"/>
          <p:nvPr userDrawn="1"/>
        </p:nvSpPr>
        <p:spPr>
          <a:xfrm>
            <a:off x="11837988" y="6478588"/>
            <a:ext cx="356566" cy="379411"/>
          </a:xfrm>
          <a:prstGeom prst="rect">
            <a:avLst/>
          </a:prstGeom>
          <a:noFill/>
        </p:spPr>
        <p:txBody>
          <a:bodyPr wrap="none" lIns="0" tIns="0" rIns="36000" bIns="0" rtlCol="0" anchor="ctr">
            <a:noAutofit/>
          </a:bodyPr>
          <a:lstStyle>
            <a:defPPr>
              <a:defRPr lang="en-US"/>
            </a:defPPr>
            <a:lvl1pPr>
              <a:defRPr sz="1200">
                <a:solidFill>
                  <a:schemeClr val="tx2"/>
                </a:solidFill>
              </a:defRPr>
            </a:lvl1pPr>
          </a:lstStyle>
          <a:p>
            <a:pPr lvl="0" algn="r"/>
            <a:fld id="{D93019EC-635D-40E8-8853-E3616FDAE1F1}" type="slidenum">
              <a:rPr lang="en-GB" smtClean="0"/>
              <a:pPr lvl="0" algn="r"/>
              <a:t>‹#›</a:t>
            </a:fld>
            <a:endParaRPr lang="en-GB" dirty="0"/>
          </a:p>
        </p:txBody>
      </p:sp>
      <p:grpSp>
        <p:nvGrpSpPr>
          <p:cNvPr id="15" name="Group 14"/>
          <p:cNvGrpSpPr/>
          <p:nvPr userDrawn="1"/>
        </p:nvGrpSpPr>
        <p:grpSpPr>
          <a:xfrm>
            <a:off x="314254" y="6579662"/>
            <a:ext cx="1237439" cy="197797"/>
            <a:chOff x="334993" y="6579662"/>
            <a:chExt cx="1237439" cy="197797"/>
          </a:xfrm>
        </p:grpSpPr>
        <p:sp>
          <p:nvSpPr>
            <p:cNvPr id="16" name="Freeform 6"/>
            <p:cNvSpPr>
              <a:spLocks noEditPoints="1"/>
            </p:cNvSpPr>
            <p:nvPr/>
          </p:nvSpPr>
          <p:spPr bwMode="auto">
            <a:xfrm>
              <a:off x="469212" y="6625563"/>
              <a:ext cx="302270" cy="107244"/>
            </a:xfrm>
            <a:custGeom>
              <a:avLst/>
              <a:gdLst>
                <a:gd name="T0" fmla="*/ 226 w 2159"/>
                <a:gd name="T1" fmla="*/ 645 h 766"/>
                <a:gd name="T2" fmla="*/ 395 w 2159"/>
                <a:gd name="T3" fmla="*/ 586 h 766"/>
                <a:gd name="T4" fmla="*/ 368 w 2159"/>
                <a:gd name="T5" fmla="*/ 447 h 766"/>
                <a:gd name="T6" fmla="*/ 164 w 2159"/>
                <a:gd name="T7" fmla="*/ 418 h 766"/>
                <a:gd name="T8" fmla="*/ 1821 w 2159"/>
                <a:gd name="T9" fmla="*/ 376 h 766"/>
                <a:gd name="T10" fmla="*/ 1988 w 2159"/>
                <a:gd name="T11" fmla="*/ 356 h 766"/>
                <a:gd name="T12" fmla="*/ 1152 w 2159"/>
                <a:gd name="T13" fmla="*/ 202 h 766"/>
                <a:gd name="T14" fmla="*/ 1199 w 2159"/>
                <a:gd name="T15" fmla="*/ 744 h 766"/>
                <a:gd name="T16" fmla="*/ 1072 w 2159"/>
                <a:gd name="T17" fmla="*/ 752 h 766"/>
                <a:gd name="T18" fmla="*/ 1056 w 2159"/>
                <a:gd name="T19" fmla="*/ 211 h 766"/>
                <a:gd name="T20" fmla="*/ 2008 w 2159"/>
                <a:gd name="T21" fmla="*/ 205 h 766"/>
                <a:gd name="T22" fmla="*/ 2150 w 2159"/>
                <a:gd name="T23" fmla="*/ 367 h 766"/>
                <a:gd name="T24" fmla="*/ 1825 w 2159"/>
                <a:gd name="T25" fmla="*/ 583 h 766"/>
                <a:gd name="T26" fmla="*/ 1965 w 2159"/>
                <a:gd name="T27" fmla="*/ 649 h 766"/>
                <a:gd name="T28" fmla="*/ 2088 w 2159"/>
                <a:gd name="T29" fmla="*/ 606 h 766"/>
                <a:gd name="T30" fmla="*/ 2131 w 2159"/>
                <a:gd name="T31" fmla="*/ 690 h 766"/>
                <a:gd name="T32" fmla="*/ 2046 w 2159"/>
                <a:gd name="T33" fmla="*/ 749 h 766"/>
                <a:gd name="T34" fmla="*/ 1794 w 2159"/>
                <a:gd name="T35" fmla="*/ 740 h 766"/>
                <a:gd name="T36" fmla="*/ 1658 w 2159"/>
                <a:gd name="T37" fmla="*/ 534 h 766"/>
                <a:gd name="T38" fmla="*/ 1718 w 2159"/>
                <a:gd name="T39" fmla="*/ 278 h 766"/>
                <a:gd name="T40" fmla="*/ 1925 w 2159"/>
                <a:gd name="T41" fmla="*/ 192 h 766"/>
                <a:gd name="T42" fmla="*/ 993 w 2159"/>
                <a:gd name="T43" fmla="*/ 245 h 766"/>
                <a:gd name="T44" fmla="*/ 954 w 2159"/>
                <a:gd name="T45" fmla="*/ 331 h 766"/>
                <a:gd name="T46" fmla="*/ 858 w 2159"/>
                <a:gd name="T47" fmla="*/ 311 h 766"/>
                <a:gd name="T48" fmla="*/ 793 w 2159"/>
                <a:gd name="T49" fmla="*/ 399 h 766"/>
                <a:gd name="T50" fmla="*/ 717 w 2159"/>
                <a:gd name="T51" fmla="*/ 758 h 766"/>
                <a:gd name="T52" fmla="*/ 637 w 2159"/>
                <a:gd name="T53" fmla="*/ 217 h 766"/>
                <a:gd name="T54" fmla="*/ 740 w 2159"/>
                <a:gd name="T55" fmla="*/ 202 h 766"/>
                <a:gd name="T56" fmla="*/ 791 w 2159"/>
                <a:gd name="T57" fmla="*/ 253 h 766"/>
                <a:gd name="T58" fmla="*/ 878 w 2159"/>
                <a:gd name="T59" fmla="*/ 196 h 766"/>
                <a:gd name="T60" fmla="*/ 167 w 2159"/>
                <a:gd name="T61" fmla="*/ 130 h 766"/>
                <a:gd name="T62" fmla="*/ 323 w 2159"/>
                <a:gd name="T63" fmla="*/ 293 h 766"/>
                <a:gd name="T64" fmla="*/ 351 w 2159"/>
                <a:gd name="T65" fmla="*/ 175 h 766"/>
                <a:gd name="T66" fmla="*/ 1422 w 2159"/>
                <a:gd name="T67" fmla="*/ 49 h 766"/>
                <a:gd name="T68" fmla="*/ 1500 w 2159"/>
                <a:gd name="T69" fmla="*/ 200 h 766"/>
                <a:gd name="T70" fmla="*/ 1616 w 2159"/>
                <a:gd name="T71" fmla="*/ 252 h 766"/>
                <a:gd name="T72" fmla="*/ 1500 w 2159"/>
                <a:gd name="T73" fmla="*/ 304 h 766"/>
                <a:gd name="T74" fmla="*/ 1543 w 2159"/>
                <a:gd name="T75" fmla="*/ 651 h 766"/>
                <a:gd name="T76" fmla="*/ 1607 w 2159"/>
                <a:gd name="T77" fmla="*/ 631 h 766"/>
                <a:gd name="T78" fmla="*/ 1625 w 2159"/>
                <a:gd name="T79" fmla="*/ 732 h 766"/>
                <a:gd name="T80" fmla="*/ 1507 w 2159"/>
                <a:gd name="T81" fmla="*/ 766 h 766"/>
                <a:gd name="T82" fmla="*/ 1352 w 2159"/>
                <a:gd name="T83" fmla="*/ 663 h 766"/>
                <a:gd name="T84" fmla="*/ 1278 w 2159"/>
                <a:gd name="T85" fmla="*/ 297 h 766"/>
                <a:gd name="T86" fmla="*/ 1278 w 2159"/>
                <a:gd name="T87" fmla="*/ 208 h 766"/>
                <a:gd name="T88" fmla="*/ 1355 w 2159"/>
                <a:gd name="T89" fmla="*/ 60 h 766"/>
                <a:gd name="T90" fmla="*/ 1169 w 2159"/>
                <a:gd name="T91" fmla="*/ 14 h 766"/>
                <a:gd name="T92" fmla="*/ 1202 w 2159"/>
                <a:gd name="T93" fmla="*/ 132 h 766"/>
                <a:gd name="T94" fmla="*/ 1098 w 2159"/>
                <a:gd name="T95" fmla="*/ 146 h 766"/>
                <a:gd name="T96" fmla="*/ 1042 w 2159"/>
                <a:gd name="T97" fmla="*/ 26 h 766"/>
                <a:gd name="T98" fmla="*/ 1121 w 2159"/>
                <a:gd name="T99" fmla="*/ 9 h 766"/>
                <a:gd name="T100" fmla="*/ 462 w 2159"/>
                <a:gd name="T101" fmla="*/ 63 h 766"/>
                <a:gd name="T102" fmla="*/ 513 w 2159"/>
                <a:gd name="T103" fmla="*/ 252 h 766"/>
                <a:gd name="T104" fmla="*/ 450 w 2159"/>
                <a:gd name="T105" fmla="*/ 356 h 766"/>
                <a:gd name="T106" fmla="*/ 563 w 2159"/>
                <a:gd name="T107" fmla="*/ 464 h 766"/>
                <a:gd name="T108" fmla="*/ 518 w 2159"/>
                <a:gd name="T109" fmla="*/ 682 h 766"/>
                <a:gd name="T110" fmla="*/ 237 w 2159"/>
                <a:gd name="T111" fmla="*/ 766 h 766"/>
                <a:gd name="T112" fmla="*/ 16 w 2159"/>
                <a:gd name="T113" fmla="*/ 736 h 766"/>
                <a:gd name="T114" fmla="*/ 36 w 2159"/>
                <a:gd name="T115" fmla="*/ 21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59" h="766">
                  <a:moveTo>
                    <a:pt x="164" y="418"/>
                  </a:moveTo>
                  <a:lnTo>
                    <a:pt x="164" y="635"/>
                  </a:lnTo>
                  <a:lnTo>
                    <a:pt x="169" y="635"/>
                  </a:lnTo>
                  <a:lnTo>
                    <a:pt x="181" y="639"/>
                  </a:lnTo>
                  <a:lnTo>
                    <a:pt x="200" y="642"/>
                  </a:lnTo>
                  <a:lnTo>
                    <a:pt x="226" y="645"/>
                  </a:lnTo>
                  <a:lnTo>
                    <a:pt x="256" y="646"/>
                  </a:lnTo>
                  <a:lnTo>
                    <a:pt x="296" y="643"/>
                  </a:lnTo>
                  <a:lnTo>
                    <a:pt x="330" y="635"/>
                  </a:lnTo>
                  <a:lnTo>
                    <a:pt x="358" y="623"/>
                  </a:lnTo>
                  <a:lnTo>
                    <a:pt x="380" y="606"/>
                  </a:lnTo>
                  <a:lnTo>
                    <a:pt x="395" y="586"/>
                  </a:lnTo>
                  <a:lnTo>
                    <a:pt x="405" y="559"/>
                  </a:lnTo>
                  <a:lnTo>
                    <a:pt x="408" y="528"/>
                  </a:lnTo>
                  <a:lnTo>
                    <a:pt x="405" y="502"/>
                  </a:lnTo>
                  <a:lnTo>
                    <a:pt x="397" y="480"/>
                  </a:lnTo>
                  <a:lnTo>
                    <a:pt x="385" y="461"/>
                  </a:lnTo>
                  <a:lnTo>
                    <a:pt x="368" y="447"/>
                  </a:lnTo>
                  <a:lnTo>
                    <a:pt x="347" y="435"/>
                  </a:lnTo>
                  <a:lnTo>
                    <a:pt x="323" y="427"/>
                  </a:lnTo>
                  <a:lnTo>
                    <a:pt x="296" y="421"/>
                  </a:lnTo>
                  <a:lnTo>
                    <a:pt x="267" y="418"/>
                  </a:lnTo>
                  <a:lnTo>
                    <a:pt x="234" y="418"/>
                  </a:lnTo>
                  <a:lnTo>
                    <a:pt x="164" y="418"/>
                  </a:lnTo>
                  <a:close/>
                  <a:moveTo>
                    <a:pt x="1912" y="307"/>
                  </a:moveTo>
                  <a:lnTo>
                    <a:pt x="1886" y="311"/>
                  </a:lnTo>
                  <a:lnTo>
                    <a:pt x="1863" y="320"/>
                  </a:lnTo>
                  <a:lnTo>
                    <a:pt x="1844" y="334"/>
                  </a:lnTo>
                  <a:lnTo>
                    <a:pt x="1830" y="353"/>
                  </a:lnTo>
                  <a:lnTo>
                    <a:pt x="1821" y="376"/>
                  </a:lnTo>
                  <a:lnTo>
                    <a:pt x="1815" y="405"/>
                  </a:lnTo>
                  <a:lnTo>
                    <a:pt x="1813" y="438"/>
                  </a:lnTo>
                  <a:lnTo>
                    <a:pt x="2002" y="438"/>
                  </a:lnTo>
                  <a:lnTo>
                    <a:pt x="2001" y="407"/>
                  </a:lnTo>
                  <a:lnTo>
                    <a:pt x="1996" y="379"/>
                  </a:lnTo>
                  <a:lnTo>
                    <a:pt x="1988" y="356"/>
                  </a:lnTo>
                  <a:lnTo>
                    <a:pt x="1976" y="335"/>
                  </a:lnTo>
                  <a:lnTo>
                    <a:pt x="1959" y="320"/>
                  </a:lnTo>
                  <a:lnTo>
                    <a:pt x="1939" y="311"/>
                  </a:lnTo>
                  <a:lnTo>
                    <a:pt x="1912" y="307"/>
                  </a:lnTo>
                  <a:close/>
                  <a:moveTo>
                    <a:pt x="1123" y="200"/>
                  </a:moveTo>
                  <a:lnTo>
                    <a:pt x="1152" y="202"/>
                  </a:lnTo>
                  <a:lnTo>
                    <a:pt x="1174" y="206"/>
                  </a:lnTo>
                  <a:lnTo>
                    <a:pt x="1190" y="211"/>
                  </a:lnTo>
                  <a:lnTo>
                    <a:pt x="1199" y="216"/>
                  </a:lnTo>
                  <a:lnTo>
                    <a:pt x="1200" y="217"/>
                  </a:lnTo>
                  <a:lnTo>
                    <a:pt x="1200" y="743"/>
                  </a:lnTo>
                  <a:lnTo>
                    <a:pt x="1199" y="744"/>
                  </a:lnTo>
                  <a:lnTo>
                    <a:pt x="1190" y="747"/>
                  </a:lnTo>
                  <a:lnTo>
                    <a:pt x="1176" y="752"/>
                  </a:lnTo>
                  <a:lnTo>
                    <a:pt x="1152" y="757"/>
                  </a:lnTo>
                  <a:lnTo>
                    <a:pt x="1123" y="758"/>
                  </a:lnTo>
                  <a:lnTo>
                    <a:pt x="1093" y="757"/>
                  </a:lnTo>
                  <a:lnTo>
                    <a:pt x="1072" y="752"/>
                  </a:lnTo>
                  <a:lnTo>
                    <a:pt x="1056" y="747"/>
                  </a:lnTo>
                  <a:lnTo>
                    <a:pt x="1047" y="744"/>
                  </a:lnTo>
                  <a:lnTo>
                    <a:pt x="1045" y="743"/>
                  </a:lnTo>
                  <a:lnTo>
                    <a:pt x="1045" y="217"/>
                  </a:lnTo>
                  <a:lnTo>
                    <a:pt x="1047" y="216"/>
                  </a:lnTo>
                  <a:lnTo>
                    <a:pt x="1056" y="211"/>
                  </a:lnTo>
                  <a:lnTo>
                    <a:pt x="1070" y="206"/>
                  </a:lnTo>
                  <a:lnTo>
                    <a:pt x="1093" y="202"/>
                  </a:lnTo>
                  <a:lnTo>
                    <a:pt x="1123" y="200"/>
                  </a:lnTo>
                  <a:close/>
                  <a:moveTo>
                    <a:pt x="1925" y="192"/>
                  </a:moveTo>
                  <a:lnTo>
                    <a:pt x="1970" y="196"/>
                  </a:lnTo>
                  <a:lnTo>
                    <a:pt x="2008" y="205"/>
                  </a:lnTo>
                  <a:lnTo>
                    <a:pt x="2044" y="219"/>
                  </a:lnTo>
                  <a:lnTo>
                    <a:pt x="2074" y="238"/>
                  </a:lnTo>
                  <a:lnTo>
                    <a:pt x="2100" y="262"/>
                  </a:lnTo>
                  <a:lnTo>
                    <a:pt x="2122" y="292"/>
                  </a:lnTo>
                  <a:lnTo>
                    <a:pt x="2137" y="326"/>
                  </a:lnTo>
                  <a:lnTo>
                    <a:pt x="2150" y="367"/>
                  </a:lnTo>
                  <a:lnTo>
                    <a:pt x="2157" y="412"/>
                  </a:lnTo>
                  <a:lnTo>
                    <a:pt x="2159" y="460"/>
                  </a:lnTo>
                  <a:lnTo>
                    <a:pt x="2159" y="527"/>
                  </a:lnTo>
                  <a:lnTo>
                    <a:pt x="1813" y="527"/>
                  </a:lnTo>
                  <a:lnTo>
                    <a:pt x="1816" y="556"/>
                  </a:lnTo>
                  <a:lnTo>
                    <a:pt x="1825" y="583"/>
                  </a:lnTo>
                  <a:lnTo>
                    <a:pt x="1838" y="606"/>
                  </a:lnTo>
                  <a:lnTo>
                    <a:pt x="1856" y="625"/>
                  </a:lnTo>
                  <a:lnTo>
                    <a:pt x="1878" y="639"/>
                  </a:lnTo>
                  <a:lnTo>
                    <a:pt x="1905" y="648"/>
                  </a:lnTo>
                  <a:lnTo>
                    <a:pt x="1936" y="651"/>
                  </a:lnTo>
                  <a:lnTo>
                    <a:pt x="1965" y="649"/>
                  </a:lnTo>
                  <a:lnTo>
                    <a:pt x="1994" y="643"/>
                  </a:lnTo>
                  <a:lnTo>
                    <a:pt x="2021" y="637"/>
                  </a:lnTo>
                  <a:lnTo>
                    <a:pt x="2044" y="628"/>
                  </a:lnTo>
                  <a:lnTo>
                    <a:pt x="2063" y="618"/>
                  </a:lnTo>
                  <a:lnTo>
                    <a:pt x="2078" y="612"/>
                  </a:lnTo>
                  <a:lnTo>
                    <a:pt x="2088" y="606"/>
                  </a:lnTo>
                  <a:lnTo>
                    <a:pt x="2091" y="604"/>
                  </a:lnTo>
                  <a:lnTo>
                    <a:pt x="2105" y="615"/>
                  </a:lnTo>
                  <a:lnTo>
                    <a:pt x="2117" y="631"/>
                  </a:lnTo>
                  <a:lnTo>
                    <a:pt x="2126" y="649"/>
                  </a:lnTo>
                  <a:lnTo>
                    <a:pt x="2131" y="670"/>
                  </a:lnTo>
                  <a:lnTo>
                    <a:pt x="2131" y="690"/>
                  </a:lnTo>
                  <a:lnTo>
                    <a:pt x="2123" y="710"/>
                  </a:lnTo>
                  <a:lnTo>
                    <a:pt x="2120" y="713"/>
                  </a:lnTo>
                  <a:lnTo>
                    <a:pt x="2111" y="719"/>
                  </a:lnTo>
                  <a:lnTo>
                    <a:pt x="2095" y="727"/>
                  </a:lnTo>
                  <a:lnTo>
                    <a:pt x="2074" y="738"/>
                  </a:lnTo>
                  <a:lnTo>
                    <a:pt x="2046" y="749"/>
                  </a:lnTo>
                  <a:lnTo>
                    <a:pt x="2012" y="757"/>
                  </a:lnTo>
                  <a:lnTo>
                    <a:pt x="1973" y="763"/>
                  </a:lnTo>
                  <a:lnTo>
                    <a:pt x="1926" y="766"/>
                  </a:lnTo>
                  <a:lnTo>
                    <a:pt x="1878" y="763"/>
                  </a:lnTo>
                  <a:lnTo>
                    <a:pt x="1835" y="754"/>
                  </a:lnTo>
                  <a:lnTo>
                    <a:pt x="1794" y="740"/>
                  </a:lnTo>
                  <a:lnTo>
                    <a:pt x="1759" y="719"/>
                  </a:lnTo>
                  <a:lnTo>
                    <a:pt x="1728" y="693"/>
                  </a:lnTo>
                  <a:lnTo>
                    <a:pt x="1703" y="662"/>
                  </a:lnTo>
                  <a:lnTo>
                    <a:pt x="1681" y="625"/>
                  </a:lnTo>
                  <a:lnTo>
                    <a:pt x="1667" y="583"/>
                  </a:lnTo>
                  <a:lnTo>
                    <a:pt x="1658" y="534"/>
                  </a:lnTo>
                  <a:lnTo>
                    <a:pt x="1655" y="482"/>
                  </a:lnTo>
                  <a:lnTo>
                    <a:pt x="1658" y="432"/>
                  </a:lnTo>
                  <a:lnTo>
                    <a:pt x="1666" y="385"/>
                  </a:lnTo>
                  <a:lnTo>
                    <a:pt x="1680" y="345"/>
                  </a:lnTo>
                  <a:lnTo>
                    <a:pt x="1697" y="309"/>
                  </a:lnTo>
                  <a:lnTo>
                    <a:pt x="1718" y="278"/>
                  </a:lnTo>
                  <a:lnTo>
                    <a:pt x="1745" y="252"/>
                  </a:lnTo>
                  <a:lnTo>
                    <a:pt x="1776" y="231"/>
                  </a:lnTo>
                  <a:lnTo>
                    <a:pt x="1808" y="214"/>
                  </a:lnTo>
                  <a:lnTo>
                    <a:pt x="1844" y="202"/>
                  </a:lnTo>
                  <a:lnTo>
                    <a:pt x="1883" y="196"/>
                  </a:lnTo>
                  <a:lnTo>
                    <a:pt x="1925" y="192"/>
                  </a:lnTo>
                  <a:close/>
                  <a:moveTo>
                    <a:pt x="906" y="192"/>
                  </a:moveTo>
                  <a:lnTo>
                    <a:pt x="927" y="194"/>
                  </a:lnTo>
                  <a:lnTo>
                    <a:pt x="949" y="200"/>
                  </a:lnTo>
                  <a:lnTo>
                    <a:pt x="968" y="210"/>
                  </a:lnTo>
                  <a:lnTo>
                    <a:pt x="986" y="224"/>
                  </a:lnTo>
                  <a:lnTo>
                    <a:pt x="993" y="245"/>
                  </a:lnTo>
                  <a:lnTo>
                    <a:pt x="993" y="267"/>
                  </a:lnTo>
                  <a:lnTo>
                    <a:pt x="989" y="287"/>
                  </a:lnTo>
                  <a:lnTo>
                    <a:pt x="982" y="307"/>
                  </a:lnTo>
                  <a:lnTo>
                    <a:pt x="971" y="323"/>
                  </a:lnTo>
                  <a:lnTo>
                    <a:pt x="955" y="332"/>
                  </a:lnTo>
                  <a:lnTo>
                    <a:pt x="954" y="331"/>
                  </a:lnTo>
                  <a:lnTo>
                    <a:pt x="946" y="326"/>
                  </a:lnTo>
                  <a:lnTo>
                    <a:pt x="935" y="320"/>
                  </a:lnTo>
                  <a:lnTo>
                    <a:pt x="921" y="314"/>
                  </a:lnTo>
                  <a:lnTo>
                    <a:pt x="903" y="309"/>
                  </a:lnTo>
                  <a:lnTo>
                    <a:pt x="882" y="307"/>
                  </a:lnTo>
                  <a:lnTo>
                    <a:pt x="858" y="311"/>
                  </a:lnTo>
                  <a:lnTo>
                    <a:pt x="837" y="318"/>
                  </a:lnTo>
                  <a:lnTo>
                    <a:pt x="822" y="331"/>
                  </a:lnTo>
                  <a:lnTo>
                    <a:pt x="808" y="346"/>
                  </a:lnTo>
                  <a:lnTo>
                    <a:pt x="800" y="363"/>
                  </a:lnTo>
                  <a:lnTo>
                    <a:pt x="796" y="382"/>
                  </a:lnTo>
                  <a:lnTo>
                    <a:pt x="793" y="399"/>
                  </a:lnTo>
                  <a:lnTo>
                    <a:pt x="793" y="743"/>
                  </a:lnTo>
                  <a:lnTo>
                    <a:pt x="791" y="744"/>
                  </a:lnTo>
                  <a:lnTo>
                    <a:pt x="782" y="747"/>
                  </a:lnTo>
                  <a:lnTo>
                    <a:pt x="768" y="752"/>
                  </a:lnTo>
                  <a:lnTo>
                    <a:pt x="746" y="757"/>
                  </a:lnTo>
                  <a:lnTo>
                    <a:pt x="717" y="758"/>
                  </a:lnTo>
                  <a:lnTo>
                    <a:pt x="687" y="757"/>
                  </a:lnTo>
                  <a:lnTo>
                    <a:pt x="665" y="754"/>
                  </a:lnTo>
                  <a:lnTo>
                    <a:pt x="650" y="749"/>
                  </a:lnTo>
                  <a:lnTo>
                    <a:pt x="641" y="744"/>
                  </a:lnTo>
                  <a:lnTo>
                    <a:pt x="637" y="743"/>
                  </a:lnTo>
                  <a:lnTo>
                    <a:pt x="637" y="217"/>
                  </a:lnTo>
                  <a:lnTo>
                    <a:pt x="639" y="216"/>
                  </a:lnTo>
                  <a:lnTo>
                    <a:pt x="648" y="211"/>
                  </a:lnTo>
                  <a:lnTo>
                    <a:pt x="662" y="206"/>
                  </a:lnTo>
                  <a:lnTo>
                    <a:pt x="684" y="202"/>
                  </a:lnTo>
                  <a:lnTo>
                    <a:pt x="713" y="200"/>
                  </a:lnTo>
                  <a:lnTo>
                    <a:pt x="740" y="202"/>
                  </a:lnTo>
                  <a:lnTo>
                    <a:pt x="760" y="206"/>
                  </a:lnTo>
                  <a:lnTo>
                    <a:pt x="775" y="210"/>
                  </a:lnTo>
                  <a:lnTo>
                    <a:pt x="785" y="214"/>
                  </a:lnTo>
                  <a:lnTo>
                    <a:pt x="789" y="217"/>
                  </a:lnTo>
                  <a:lnTo>
                    <a:pt x="789" y="256"/>
                  </a:lnTo>
                  <a:lnTo>
                    <a:pt x="791" y="253"/>
                  </a:lnTo>
                  <a:lnTo>
                    <a:pt x="796" y="247"/>
                  </a:lnTo>
                  <a:lnTo>
                    <a:pt x="805" y="236"/>
                  </a:lnTo>
                  <a:lnTo>
                    <a:pt x="817" y="225"/>
                  </a:lnTo>
                  <a:lnTo>
                    <a:pt x="833" y="213"/>
                  </a:lnTo>
                  <a:lnTo>
                    <a:pt x="853" y="203"/>
                  </a:lnTo>
                  <a:lnTo>
                    <a:pt x="878" y="196"/>
                  </a:lnTo>
                  <a:lnTo>
                    <a:pt x="906" y="192"/>
                  </a:lnTo>
                  <a:close/>
                  <a:moveTo>
                    <a:pt x="245" y="121"/>
                  </a:moveTo>
                  <a:lnTo>
                    <a:pt x="217" y="123"/>
                  </a:lnTo>
                  <a:lnTo>
                    <a:pt x="195" y="126"/>
                  </a:lnTo>
                  <a:lnTo>
                    <a:pt x="178" y="129"/>
                  </a:lnTo>
                  <a:lnTo>
                    <a:pt x="167" y="130"/>
                  </a:lnTo>
                  <a:lnTo>
                    <a:pt x="164" y="132"/>
                  </a:lnTo>
                  <a:lnTo>
                    <a:pt x="164" y="314"/>
                  </a:lnTo>
                  <a:lnTo>
                    <a:pt x="247" y="314"/>
                  </a:lnTo>
                  <a:lnTo>
                    <a:pt x="278" y="312"/>
                  </a:lnTo>
                  <a:lnTo>
                    <a:pt x="302" y="304"/>
                  </a:lnTo>
                  <a:lnTo>
                    <a:pt x="323" y="293"/>
                  </a:lnTo>
                  <a:lnTo>
                    <a:pt x="338" y="280"/>
                  </a:lnTo>
                  <a:lnTo>
                    <a:pt x="351" y="262"/>
                  </a:lnTo>
                  <a:lnTo>
                    <a:pt x="357" y="242"/>
                  </a:lnTo>
                  <a:lnTo>
                    <a:pt x="358" y="220"/>
                  </a:lnTo>
                  <a:lnTo>
                    <a:pt x="357" y="197"/>
                  </a:lnTo>
                  <a:lnTo>
                    <a:pt x="351" y="175"/>
                  </a:lnTo>
                  <a:lnTo>
                    <a:pt x="340" y="158"/>
                  </a:lnTo>
                  <a:lnTo>
                    <a:pt x="324" y="143"/>
                  </a:lnTo>
                  <a:lnTo>
                    <a:pt x="302" y="132"/>
                  </a:lnTo>
                  <a:lnTo>
                    <a:pt x="278" y="124"/>
                  </a:lnTo>
                  <a:lnTo>
                    <a:pt x="245" y="121"/>
                  </a:lnTo>
                  <a:close/>
                  <a:moveTo>
                    <a:pt x="1422" y="49"/>
                  </a:moveTo>
                  <a:lnTo>
                    <a:pt x="1452" y="51"/>
                  </a:lnTo>
                  <a:lnTo>
                    <a:pt x="1473" y="56"/>
                  </a:lnTo>
                  <a:lnTo>
                    <a:pt x="1489" y="60"/>
                  </a:lnTo>
                  <a:lnTo>
                    <a:pt x="1497" y="63"/>
                  </a:lnTo>
                  <a:lnTo>
                    <a:pt x="1500" y="65"/>
                  </a:lnTo>
                  <a:lnTo>
                    <a:pt x="1500" y="200"/>
                  </a:lnTo>
                  <a:lnTo>
                    <a:pt x="1601" y="200"/>
                  </a:lnTo>
                  <a:lnTo>
                    <a:pt x="1602" y="202"/>
                  </a:lnTo>
                  <a:lnTo>
                    <a:pt x="1605" y="208"/>
                  </a:lnTo>
                  <a:lnTo>
                    <a:pt x="1611" y="219"/>
                  </a:lnTo>
                  <a:lnTo>
                    <a:pt x="1614" y="233"/>
                  </a:lnTo>
                  <a:lnTo>
                    <a:pt x="1616" y="252"/>
                  </a:lnTo>
                  <a:lnTo>
                    <a:pt x="1614" y="272"/>
                  </a:lnTo>
                  <a:lnTo>
                    <a:pt x="1611" y="286"/>
                  </a:lnTo>
                  <a:lnTo>
                    <a:pt x="1605" y="297"/>
                  </a:lnTo>
                  <a:lnTo>
                    <a:pt x="1602" y="303"/>
                  </a:lnTo>
                  <a:lnTo>
                    <a:pt x="1601" y="304"/>
                  </a:lnTo>
                  <a:lnTo>
                    <a:pt x="1500" y="304"/>
                  </a:lnTo>
                  <a:lnTo>
                    <a:pt x="1500" y="570"/>
                  </a:lnTo>
                  <a:lnTo>
                    <a:pt x="1501" y="600"/>
                  </a:lnTo>
                  <a:lnTo>
                    <a:pt x="1506" y="623"/>
                  </a:lnTo>
                  <a:lnTo>
                    <a:pt x="1514" y="639"/>
                  </a:lnTo>
                  <a:lnTo>
                    <a:pt x="1526" y="648"/>
                  </a:lnTo>
                  <a:lnTo>
                    <a:pt x="1543" y="651"/>
                  </a:lnTo>
                  <a:lnTo>
                    <a:pt x="1560" y="648"/>
                  </a:lnTo>
                  <a:lnTo>
                    <a:pt x="1573" y="642"/>
                  </a:lnTo>
                  <a:lnTo>
                    <a:pt x="1582" y="632"/>
                  </a:lnTo>
                  <a:lnTo>
                    <a:pt x="1588" y="626"/>
                  </a:lnTo>
                  <a:lnTo>
                    <a:pt x="1591" y="623"/>
                  </a:lnTo>
                  <a:lnTo>
                    <a:pt x="1607" y="631"/>
                  </a:lnTo>
                  <a:lnTo>
                    <a:pt x="1619" y="645"/>
                  </a:lnTo>
                  <a:lnTo>
                    <a:pt x="1628" y="662"/>
                  </a:lnTo>
                  <a:lnTo>
                    <a:pt x="1633" y="682"/>
                  </a:lnTo>
                  <a:lnTo>
                    <a:pt x="1635" y="704"/>
                  </a:lnTo>
                  <a:lnTo>
                    <a:pt x="1630" y="726"/>
                  </a:lnTo>
                  <a:lnTo>
                    <a:pt x="1625" y="732"/>
                  </a:lnTo>
                  <a:lnTo>
                    <a:pt x="1616" y="738"/>
                  </a:lnTo>
                  <a:lnTo>
                    <a:pt x="1604" y="746"/>
                  </a:lnTo>
                  <a:lnTo>
                    <a:pt x="1588" y="754"/>
                  </a:lnTo>
                  <a:lnTo>
                    <a:pt x="1566" y="760"/>
                  </a:lnTo>
                  <a:lnTo>
                    <a:pt x="1540" y="764"/>
                  </a:lnTo>
                  <a:lnTo>
                    <a:pt x="1507" y="766"/>
                  </a:lnTo>
                  <a:lnTo>
                    <a:pt x="1466" y="763"/>
                  </a:lnTo>
                  <a:lnTo>
                    <a:pt x="1431" y="755"/>
                  </a:lnTo>
                  <a:lnTo>
                    <a:pt x="1404" y="741"/>
                  </a:lnTo>
                  <a:lnTo>
                    <a:pt x="1380" y="721"/>
                  </a:lnTo>
                  <a:lnTo>
                    <a:pt x="1363" y="696"/>
                  </a:lnTo>
                  <a:lnTo>
                    <a:pt x="1352" y="663"/>
                  </a:lnTo>
                  <a:lnTo>
                    <a:pt x="1346" y="623"/>
                  </a:lnTo>
                  <a:lnTo>
                    <a:pt x="1343" y="576"/>
                  </a:lnTo>
                  <a:lnTo>
                    <a:pt x="1343" y="304"/>
                  </a:lnTo>
                  <a:lnTo>
                    <a:pt x="1284" y="304"/>
                  </a:lnTo>
                  <a:lnTo>
                    <a:pt x="1283" y="303"/>
                  </a:lnTo>
                  <a:lnTo>
                    <a:pt x="1278" y="297"/>
                  </a:lnTo>
                  <a:lnTo>
                    <a:pt x="1273" y="286"/>
                  </a:lnTo>
                  <a:lnTo>
                    <a:pt x="1270" y="272"/>
                  </a:lnTo>
                  <a:lnTo>
                    <a:pt x="1269" y="252"/>
                  </a:lnTo>
                  <a:lnTo>
                    <a:pt x="1270" y="233"/>
                  </a:lnTo>
                  <a:lnTo>
                    <a:pt x="1273" y="219"/>
                  </a:lnTo>
                  <a:lnTo>
                    <a:pt x="1278" y="208"/>
                  </a:lnTo>
                  <a:lnTo>
                    <a:pt x="1283" y="202"/>
                  </a:lnTo>
                  <a:lnTo>
                    <a:pt x="1284" y="200"/>
                  </a:lnTo>
                  <a:lnTo>
                    <a:pt x="1343" y="200"/>
                  </a:lnTo>
                  <a:lnTo>
                    <a:pt x="1343" y="65"/>
                  </a:lnTo>
                  <a:lnTo>
                    <a:pt x="1346" y="63"/>
                  </a:lnTo>
                  <a:lnTo>
                    <a:pt x="1355" y="60"/>
                  </a:lnTo>
                  <a:lnTo>
                    <a:pt x="1369" y="56"/>
                  </a:lnTo>
                  <a:lnTo>
                    <a:pt x="1393" y="51"/>
                  </a:lnTo>
                  <a:lnTo>
                    <a:pt x="1422" y="49"/>
                  </a:lnTo>
                  <a:close/>
                  <a:moveTo>
                    <a:pt x="1121" y="9"/>
                  </a:moveTo>
                  <a:lnTo>
                    <a:pt x="1148" y="11"/>
                  </a:lnTo>
                  <a:lnTo>
                    <a:pt x="1169" y="14"/>
                  </a:lnTo>
                  <a:lnTo>
                    <a:pt x="1185" y="18"/>
                  </a:lnTo>
                  <a:lnTo>
                    <a:pt x="1196" y="21"/>
                  </a:lnTo>
                  <a:lnTo>
                    <a:pt x="1202" y="25"/>
                  </a:lnTo>
                  <a:lnTo>
                    <a:pt x="1204" y="26"/>
                  </a:lnTo>
                  <a:lnTo>
                    <a:pt x="1204" y="130"/>
                  </a:lnTo>
                  <a:lnTo>
                    <a:pt x="1202" y="132"/>
                  </a:lnTo>
                  <a:lnTo>
                    <a:pt x="1196" y="135"/>
                  </a:lnTo>
                  <a:lnTo>
                    <a:pt x="1185" y="138"/>
                  </a:lnTo>
                  <a:lnTo>
                    <a:pt x="1171" y="143"/>
                  </a:lnTo>
                  <a:lnTo>
                    <a:pt x="1149" y="146"/>
                  </a:lnTo>
                  <a:lnTo>
                    <a:pt x="1124" y="147"/>
                  </a:lnTo>
                  <a:lnTo>
                    <a:pt x="1098" y="146"/>
                  </a:lnTo>
                  <a:lnTo>
                    <a:pt x="1076" y="143"/>
                  </a:lnTo>
                  <a:lnTo>
                    <a:pt x="1061" y="138"/>
                  </a:lnTo>
                  <a:lnTo>
                    <a:pt x="1050" y="135"/>
                  </a:lnTo>
                  <a:lnTo>
                    <a:pt x="1044" y="132"/>
                  </a:lnTo>
                  <a:lnTo>
                    <a:pt x="1042" y="130"/>
                  </a:lnTo>
                  <a:lnTo>
                    <a:pt x="1042" y="26"/>
                  </a:lnTo>
                  <a:lnTo>
                    <a:pt x="1044" y="26"/>
                  </a:lnTo>
                  <a:lnTo>
                    <a:pt x="1050" y="23"/>
                  </a:lnTo>
                  <a:lnTo>
                    <a:pt x="1059" y="18"/>
                  </a:lnTo>
                  <a:lnTo>
                    <a:pt x="1075" y="14"/>
                  </a:lnTo>
                  <a:lnTo>
                    <a:pt x="1096" y="11"/>
                  </a:lnTo>
                  <a:lnTo>
                    <a:pt x="1121" y="9"/>
                  </a:lnTo>
                  <a:close/>
                  <a:moveTo>
                    <a:pt x="230" y="0"/>
                  </a:moveTo>
                  <a:lnTo>
                    <a:pt x="288" y="3"/>
                  </a:lnTo>
                  <a:lnTo>
                    <a:pt x="343" y="11"/>
                  </a:lnTo>
                  <a:lnTo>
                    <a:pt x="389" y="23"/>
                  </a:lnTo>
                  <a:lnTo>
                    <a:pt x="430" y="42"/>
                  </a:lnTo>
                  <a:lnTo>
                    <a:pt x="462" y="63"/>
                  </a:lnTo>
                  <a:lnTo>
                    <a:pt x="489" y="90"/>
                  </a:lnTo>
                  <a:lnTo>
                    <a:pt x="509" y="119"/>
                  </a:lnTo>
                  <a:lnTo>
                    <a:pt x="520" y="154"/>
                  </a:lnTo>
                  <a:lnTo>
                    <a:pt x="523" y="189"/>
                  </a:lnTo>
                  <a:lnTo>
                    <a:pt x="521" y="222"/>
                  </a:lnTo>
                  <a:lnTo>
                    <a:pt x="513" y="252"/>
                  </a:lnTo>
                  <a:lnTo>
                    <a:pt x="502" y="276"/>
                  </a:lnTo>
                  <a:lnTo>
                    <a:pt x="487" y="298"/>
                  </a:lnTo>
                  <a:lnTo>
                    <a:pt x="470" y="317"/>
                  </a:lnTo>
                  <a:lnTo>
                    <a:pt x="448" y="334"/>
                  </a:lnTo>
                  <a:lnTo>
                    <a:pt x="427" y="346"/>
                  </a:lnTo>
                  <a:lnTo>
                    <a:pt x="450" y="356"/>
                  </a:lnTo>
                  <a:lnTo>
                    <a:pt x="475" y="367"/>
                  </a:lnTo>
                  <a:lnTo>
                    <a:pt x="496" y="379"/>
                  </a:lnTo>
                  <a:lnTo>
                    <a:pt x="516" y="396"/>
                  </a:lnTo>
                  <a:lnTo>
                    <a:pt x="535" y="415"/>
                  </a:lnTo>
                  <a:lnTo>
                    <a:pt x="551" y="438"/>
                  </a:lnTo>
                  <a:lnTo>
                    <a:pt x="563" y="464"/>
                  </a:lnTo>
                  <a:lnTo>
                    <a:pt x="571" y="496"/>
                  </a:lnTo>
                  <a:lnTo>
                    <a:pt x="572" y="531"/>
                  </a:lnTo>
                  <a:lnTo>
                    <a:pt x="569" y="576"/>
                  </a:lnTo>
                  <a:lnTo>
                    <a:pt x="558" y="617"/>
                  </a:lnTo>
                  <a:lnTo>
                    <a:pt x="541" y="651"/>
                  </a:lnTo>
                  <a:lnTo>
                    <a:pt x="518" y="682"/>
                  </a:lnTo>
                  <a:lnTo>
                    <a:pt x="487" y="707"/>
                  </a:lnTo>
                  <a:lnTo>
                    <a:pt x="451" y="729"/>
                  </a:lnTo>
                  <a:lnTo>
                    <a:pt x="406" y="744"/>
                  </a:lnTo>
                  <a:lnTo>
                    <a:pt x="357" y="757"/>
                  </a:lnTo>
                  <a:lnTo>
                    <a:pt x="299" y="763"/>
                  </a:lnTo>
                  <a:lnTo>
                    <a:pt x="237" y="766"/>
                  </a:lnTo>
                  <a:lnTo>
                    <a:pt x="181" y="764"/>
                  </a:lnTo>
                  <a:lnTo>
                    <a:pt x="133" y="760"/>
                  </a:lnTo>
                  <a:lnTo>
                    <a:pt x="93" y="755"/>
                  </a:lnTo>
                  <a:lnTo>
                    <a:pt x="59" y="749"/>
                  </a:lnTo>
                  <a:lnTo>
                    <a:pt x="34" y="741"/>
                  </a:lnTo>
                  <a:lnTo>
                    <a:pt x="16" y="736"/>
                  </a:lnTo>
                  <a:lnTo>
                    <a:pt x="3" y="732"/>
                  </a:lnTo>
                  <a:lnTo>
                    <a:pt x="0" y="730"/>
                  </a:lnTo>
                  <a:lnTo>
                    <a:pt x="0" y="31"/>
                  </a:lnTo>
                  <a:lnTo>
                    <a:pt x="5" y="29"/>
                  </a:lnTo>
                  <a:lnTo>
                    <a:pt x="16" y="26"/>
                  </a:lnTo>
                  <a:lnTo>
                    <a:pt x="36" y="21"/>
                  </a:lnTo>
                  <a:lnTo>
                    <a:pt x="60" y="15"/>
                  </a:lnTo>
                  <a:lnTo>
                    <a:pt x="95" y="11"/>
                  </a:lnTo>
                  <a:lnTo>
                    <a:pt x="133" y="4"/>
                  </a:lnTo>
                  <a:lnTo>
                    <a:pt x="178" y="1"/>
                  </a:lnTo>
                  <a:lnTo>
                    <a:pt x="23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7" name="Freeform 7"/>
            <p:cNvSpPr>
              <a:spLocks noEditPoints="1"/>
            </p:cNvSpPr>
            <p:nvPr/>
          </p:nvSpPr>
          <p:spPr bwMode="auto">
            <a:xfrm>
              <a:off x="861505" y="6652444"/>
              <a:ext cx="75463" cy="80363"/>
            </a:xfrm>
            <a:custGeom>
              <a:avLst/>
              <a:gdLst>
                <a:gd name="T0" fmla="*/ 242 w 539"/>
                <a:gd name="T1" fmla="*/ 119 h 574"/>
                <a:gd name="T2" fmla="*/ 199 w 539"/>
                <a:gd name="T3" fmla="*/ 142 h 574"/>
                <a:gd name="T4" fmla="*/ 171 w 539"/>
                <a:gd name="T5" fmla="*/ 185 h 574"/>
                <a:gd name="T6" fmla="*/ 159 w 539"/>
                <a:gd name="T7" fmla="*/ 249 h 574"/>
                <a:gd name="T8" fmla="*/ 159 w 539"/>
                <a:gd name="T9" fmla="*/ 325 h 574"/>
                <a:gd name="T10" fmla="*/ 171 w 539"/>
                <a:gd name="T11" fmla="*/ 389 h 574"/>
                <a:gd name="T12" fmla="*/ 199 w 539"/>
                <a:gd name="T13" fmla="*/ 434 h 574"/>
                <a:gd name="T14" fmla="*/ 242 w 539"/>
                <a:gd name="T15" fmla="*/ 456 h 574"/>
                <a:gd name="T16" fmla="*/ 297 w 539"/>
                <a:gd name="T17" fmla="*/ 456 h 574"/>
                <a:gd name="T18" fmla="*/ 340 w 539"/>
                <a:gd name="T19" fmla="*/ 434 h 574"/>
                <a:gd name="T20" fmla="*/ 367 w 539"/>
                <a:gd name="T21" fmla="*/ 389 h 574"/>
                <a:gd name="T22" fmla="*/ 380 w 539"/>
                <a:gd name="T23" fmla="*/ 325 h 574"/>
                <a:gd name="T24" fmla="*/ 380 w 539"/>
                <a:gd name="T25" fmla="*/ 249 h 574"/>
                <a:gd name="T26" fmla="*/ 367 w 539"/>
                <a:gd name="T27" fmla="*/ 185 h 574"/>
                <a:gd name="T28" fmla="*/ 340 w 539"/>
                <a:gd name="T29" fmla="*/ 142 h 574"/>
                <a:gd name="T30" fmla="*/ 297 w 539"/>
                <a:gd name="T31" fmla="*/ 119 h 574"/>
                <a:gd name="T32" fmla="*/ 269 w 539"/>
                <a:gd name="T33" fmla="*/ 0 h 574"/>
                <a:gd name="T34" fmla="*/ 362 w 539"/>
                <a:gd name="T35" fmla="*/ 13 h 574"/>
                <a:gd name="T36" fmla="*/ 436 w 539"/>
                <a:gd name="T37" fmla="*/ 47 h 574"/>
                <a:gd name="T38" fmla="*/ 492 w 539"/>
                <a:gd name="T39" fmla="*/ 103 h 574"/>
                <a:gd name="T40" fmla="*/ 526 w 539"/>
                <a:gd name="T41" fmla="*/ 184 h 574"/>
                <a:gd name="T42" fmla="*/ 539 w 539"/>
                <a:gd name="T43" fmla="*/ 288 h 574"/>
                <a:gd name="T44" fmla="*/ 526 w 539"/>
                <a:gd name="T45" fmla="*/ 391 h 574"/>
                <a:gd name="T46" fmla="*/ 492 w 539"/>
                <a:gd name="T47" fmla="*/ 471 h 574"/>
                <a:gd name="T48" fmla="*/ 436 w 539"/>
                <a:gd name="T49" fmla="*/ 529 h 574"/>
                <a:gd name="T50" fmla="*/ 362 w 539"/>
                <a:gd name="T51" fmla="*/ 563 h 574"/>
                <a:gd name="T52" fmla="*/ 269 w 539"/>
                <a:gd name="T53" fmla="*/ 574 h 574"/>
                <a:gd name="T54" fmla="*/ 177 w 539"/>
                <a:gd name="T55" fmla="*/ 563 h 574"/>
                <a:gd name="T56" fmla="*/ 103 w 539"/>
                <a:gd name="T57" fmla="*/ 529 h 574"/>
                <a:gd name="T58" fmla="*/ 47 w 539"/>
                <a:gd name="T59" fmla="*/ 471 h 574"/>
                <a:gd name="T60" fmla="*/ 13 w 539"/>
                <a:gd name="T61" fmla="*/ 391 h 574"/>
                <a:gd name="T62" fmla="*/ 0 w 539"/>
                <a:gd name="T63" fmla="*/ 288 h 574"/>
                <a:gd name="T64" fmla="*/ 13 w 539"/>
                <a:gd name="T65" fmla="*/ 184 h 574"/>
                <a:gd name="T66" fmla="*/ 47 w 539"/>
                <a:gd name="T67" fmla="*/ 103 h 574"/>
                <a:gd name="T68" fmla="*/ 103 w 539"/>
                <a:gd name="T69" fmla="*/ 47 h 574"/>
                <a:gd name="T70" fmla="*/ 177 w 539"/>
                <a:gd name="T71" fmla="*/ 13 h 574"/>
                <a:gd name="T72" fmla="*/ 269 w 539"/>
                <a:gd name="T73"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9" h="574">
                  <a:moveTo>
                    <a:pt x="269" y="115"/>
                  </a:moveTo>
                  <a:lnTo>
                    <a:pt x="242" y="119"/>
                  </a:lnTo>
                  <a:lnTo>
                    <a:pt x="219" y="128"/>
                  </a:lnTo>
                  <a:lnTo>
                    <a:pt x="199" y="142"/>
                  </a:lnTo>
                  <a:lnTo>
                    <a:pt x="184" y="161"/>
                  </a:lnTo>
                  <a:lnTo>
                    <a:pt x="171" y="185"/>
                  </a:lnTo>
                  <a:lnTo>
                    <a:pt x="163" y="215"/>
                  </a:lnTo>
                  <a:lnTo>
                    <a:pt x="159" y="249"/>
                  </a:lnTo>
                  <a:lnTo>
                    <a:pt x="157" y="288"/>
                  </a:lnTo>
                  <a:lnTo>
                    <a:pt x="159" y="325"/>
                  </a:lnTo>
                  <a:lnTo>
                    <a:pt x="163" y="360"/>
                  </a:lnTo>
                  <a:lnTo>
                    <a:pt x="171" y="389"/>
                  </a:lnTo>
                  <a:lnTo>
                    <a:pt x="184" y="414"/>
                  </a:lnTo>
                  <a:lnTo>
                    <a:pt x="199" y="434"/>
                  </a:lnTo>
                  <a:lnTo>
                    <a:pt x="219" y="448"/>
                  </a:lnTo>
                  <a:lnTo>
                    <a:pt x="242" y="456"/>
                  </a:lnTo>
                  <a:lnTo>
                    <a:pt x="269" y="459"/>
                  </a:lnTo>
                  <a:lnTo>
                    <a:pt x="297" y="456"/>
                  </a:lnTo>
                  <a:lnTo>
                    <a:pt x="320" y="448"/>
                  </a:lnTo>
                  <a:lnTo>
                    <a:pt x="340" y="434"/>
                  </a:lnTo>
                  <a:lnTo>
                    <a:pt x="356" y="414"/>
                  </a:lnTo>
                  <a:lnTo>
                    <a:pt x="367" y="389"/>
                  </a:lnTo>
                  <a:lnTo>
                    <a:pt x="376" y="360"/>
                  </a:lnTo>
                  <a:lnTo>
                    <a:pt x="380" y="325"/>
                  </a:lnTo>
                  <a:lnTo>
                    <a:pt x="382" y="288"/>
                  </a:lnTo>
                  <a:lnTo>
                    <a:pt x="380" y="249"/>
                  </a:lnTo>
                  <a:lnTo>
                    <a:pt x="376" y="215"/>
                  </a:lnTo>
                  <a:lnTo>
                    <a:pt x="367" y="185"/>
                  </a:lnTo>
                  <a:lnTo>
                    <a:pt x="356" y="161"/>
                  </a:lnTo>
                  <a:lnTo>
                    <a:pt x="340" y="142"/>
                  </a:lnTo>
                  <a:lnTo>
                    <a:pt x="320" y="128"/>
                  </a:lnTo>
                  <a:lnTo>
                    <a:pt x="297" y="119"/>
                  </a:lnTo>
                  <a:lnTo>
                    <a:pt x="269" y="115"/>
                  </a:lnTo>
                  <a:close/>
                  <a:moveTo>
                    <a:pt x="269" y="0"/>
                  </a:moveTo>
                  <a:lnTo>
                    <a:pt x="317" y="4"/>
                  </a:lnTo>
                  <a:lnTo>
                    <a:pt x="362" y="13"/>
                  </a:lnTo>
                  <a:lnTo>
                    <a:pt x="401" y="27"/>
                  </a:lnTo>
                  <a:lnTo>
                    <a:pt x="436" y="47"/>
                  </a:lnTo>
                  <a:lnTo>
                    <a:pt x="467" y="72"/>
                  </a:lnTo>
                  <a:lnTo>
                    <a:pt x="492" y="103"/>
                  </a:lnTo>
                  <a:lnTo>
                    <a:pt x="512" y="140"/>
                  </a:lnTo>
                  <a:lnTo>
                    <a:pt x="526" y="184"/>
                  </a:lnTo>
                  <a:lnTo>
                    <a:pt x="536" y="234"/>
                  </a:lnTo>
                  <a:lnTo>
                    <a:pt x="539" y="288"/>
                  </a:lnTo>
                  <a:lnTo>
                    <a:pt x="536" y="342"/>
                  </a:lnTo>
                  <a:lnTo>
                    <a:pt x="526" y="391"/>
                  </a:lnTo>
                  <a:lnTo>
                    <a:pt x="512" y="434"/>
                  </a:lnTo>
                  <a:lnTo>
                    <a:pt x="492" y="471"/>
                  </a:lnTo>
                  <a:lnTo>
                    <a:pt x="467" y="503"/>
                  </a:lnTo>
                  <a:lnTo>
                    <a:pt x="436" y="529"/>
                  </a:lnTo>
                  <a:lnTo>
                    <a:pt x="401" y="549"/>
                  </a:lnTo>
                  <a:lnTo>
                    <a:pt x="362" y="563"/>
                  </a:lnTo>
                  <a:lnTo>
                    <a:pt x="317" y="571"/>
                  </a:lnTo>
                  <a:lnTo>
                    <a:pt x="269" y="574"/>
                  </a:lnTo>
                  <a:lnTo>
                    <a:pt x="221" y="571"/>
                  </a:lnTo>
                  <a:lnTo>
                    <a:pt x="177" y="563"/>
                  </a:lnTo>
                  <a:lnTo>
                    <a:pt x="137" y="549"/>
                  </a:lnTo>
                  <a:lnTo>
                    <a:pt x="103" y="529"/>
                  </a:lnTo>
                  <a:lnTo>
                    <a:pt x="72" y="503"/>
                  </a:lnTo>
                  <a:lnTo>
                    <a:pt x="47" y="471"/>
                  </a:lnTo>
                  <a:lnTo>
                    <a:pt x="27" y="434"/>
                  </a:lnTo>
                  <a:lnTo>
                    <a:pt x="13" y="391"/>
                  </a:lnTo>
                  <a:lnTo>
                    <a:pt x="4" y="342"/>
                  </a:lnTo>
                  <a:lnTo>
                    <a:pt x="0" y="288"/>
                  </a:lnTo>
                  <a:lnTo>
                    <a:pt x="4" y="234"/>
                  </a:lnTo>
                  <a:lnTo>
                    <a:pt x="13" y="184"/>
                  </a:lnTo>
                  <a:lnTo>
                    <a:pt x="27" y="140"/>
                  </a:lnTo>
                  <a:lnTo>
                    <a:pt x="47" y="103"/>
                  </a:lnTo>
                  <a:lnTo>
                    <a:pt x="72" y="72"/>
                  </a:lnTo>
                  <a:lnTo>
                    <a:pt x="103" y="47"/>
                  </a:lnTo>
                  <a:lnTo>
                    <a:pt x="137" y="27"/>
                  </a:lnTo>
                  <a:lnTo>
                    <a:pt x="177" y="13"/>
                  </a:lnTo>
                  <a:lnTo>
                    <a:pt x="221" y="4"/>
                  </a:lnTo>
                  <a:lnTo>
                    <a:pt x="26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8" name="Freeform 8"/>
            <p:cNvSpPr>
              <a:spLocks/>
            </p:cNvSpPr>
            <p:nvPr/>
          </p:nvSpPr>
          <p:spPr bwMode="auto">
            <a:xfrm>
              <a:off x="1027831" y="6652444"/>
              <a:ext cx="63282" cy="80363"/>
            </a:xfrm>
            <a:custGeom>
              <a:avLst/>
              <a:gdLst>
                <a:gd name="T0" fmla="*/ 280 w 452"/>
                <a:gd name="T1" fmla="*/ 4 h 574"/>
                <a:gd name="T2" fmla="*/ 354 w 452"/>
                <a:gd name="T3" fmla="*/ 19 h 574"/>
                <a:gd name="T4" fmla="*/ 405 w 452"/>
                <a:gd name="T5" fmla="*/ 38 h 574"/>
                <a:gd name="T6" fmla="*/ 422 w 452"/>
                <a:gd name="T7" fmla="*/ 75 h 574"/>
                <a:gd name="T8" fmla="*/ 405 w 452"/>
                <a:gd name="T9" fmla="*/ 122 h 574"/>
                <a:gd name="T10" fmla="*/ 374 w 452"/>
                <a:gd name="T11" fmla="*/ 147 h 574"/>
                <a:gd name="T12" fmla="*/ 318 w 452"/>
                <a:gd name="T13" fmla="*/ 126 h 574"/>
                <a:gd name="T14" fmla="*/ 246 w 452"/>
                <a:gd name="T15" fmla="*/ 115 h 574"/>
                <a:gd name="T16" fmla="*/ 199 w 452"/>
                <a:gd name="T17" fmla="*/ 125 h 574"/>
                <a:gd name="T18" fmla="*/ 174 w 452"/>
                <a:gd name="T19" fmla="*/ 148 h 574"/>
                <a:gd name="T20" fmla="*/ 176 w 452"/>
                <a:gd name="T21" fmla="*/ 182 h 574"/>
                <a:gd name="T22" fmla="*/ 207 w 452"/>
                <a:gd name="T23" fmla="*/ 207 h 574"/>
                <a:gd name="T24" fmla="*/ 331 w 452"/>
                <a:gd name="T25" fmla="*/ 249 h 574"/>
                <a:gd name="T26" fmla="*/ 384 w 452"/>
                <a:gd name="T27" fmla="*/ 272 h 574"/>
                <a:gd name="T28" fmla="*/ 425 w 452"/>
                <a:gd name="T29" fmla="*/ 308 h 574"/>
                <a:gd name="T30" fmla="*/ 449 w 452"/>
                <a:gd name="T31" fmla="*/ 363 h 574"/>
                <a:gd name="T32" fmla="*/ 449 w 452"/>
                <a:gd name="T33" fmla="*/ 433 h 574"/>
                <a:gd name="T34" fmla="*/ 425 w 452"/>
                <a:gd name="T35" fmla="*/ 495 h 574"/>
                <a:gd name="T36" fmla="*/ 377 w 452"/>
                <a:gd name="T37" fmla="*/ 538 h 574"/>
                <a:gd name="T38" fmla="*/ 308 w 452"/>
                <a:gd name="T39" fmla="*/ 565 h 574"/>
                <a:gd name="T40" fmla="*/ 216 w 452"/>
                <a:gd name="T41" fmla="*/ 574 h 574"/>
                <a:gd name="T42" fmla="*/ 128 w 452"/>
                <a:gd name="T43" fmla="*/ 566 h 574"/>
                <a:gd name="T44" fmla="*/ 63 w 452"/>
                <a:gd name="T45" fmla="*/ 548 h 574"/>
                <a:gd name="T46" fmla="*/ 18 w 452"/>
                <a:gd name="T47" fmla="*/ 524 h 574"/>
                <a:gd name="T48" fmla="*/ 0 w 452"/>
                <a:gd name="T49" fmla="*/ 485 h 574"/>
                <a:gd name="T50" fmla="*/ 16 w 452"/>
                <a:gd name="T51" fmla="*/ 439 h 574"/>
                <a:gd name="T52" fmla="*/ 50 w 452"/>
                <a:gd name="T53" fmla="*/ 406 h 574"/>
                <a:gd name="T54" fmla="*/ 92 w 452"/>
                <a:gd name="T55" fmla="*/ 428 h 574"/>
                <a:gd name="T56" fmla="*/ 154 w 452"/>
                <a:gd name="T57" fmla="*/ 450 h 574"/>
                <a:gd name="T58" fmla="*/ 221 w 452"/>
                <a:gd name="T59" fmla="*/ 459 h 574"/>
                <a:gd name="T60" fmla="*/ 246 w 452"/>
                <a:gd name="T61" fmla="*/ 457 h 574"/>
                <a:gd name="T62" fmla="*/ 273 w 452"/>
                <a:gd name="T63" fmla="*/ 448 h 574"/>
                <a:gd name="T64" fmla="*/ 294 w 452"/>
                <a:gd name="T65" fmla="*/ 426 h 574"/>
                <a:gd name="T66" fmla="*/ 294 w 452"/>
                <a:gd name="T67" fmla="*/ 392 h 574"/>
                <a:gd name="T68" fmla="*/ 270 w 452"/>
                <a:gd name="T69" fmla="*/ 367 h 574"/>
                <a:gd name="T70" fmla="*/ 232 w 452"/>
                <a:gd name="T71" fmla="*/ 350 h 574"/>
                <a:gd name="T72" fmla="*/ 100 w 452"/>
                <a:gd name="T73" fmla="*/ 304 h 574"/>
                <a:gd name="T74" fmla="*/ 55 w 452"/>
                <a:gd name="T75" fmla="*/ 274 h 574"/>
                <a:gd name="T76" fmla="*/ 25 w 452"/>
                <a:gd name="T77" fmla="*/ 232 h 574"/>
                <a:gd name="T78" fmla="*/ 14 w 452"/>
                <a:gd name="T79" fmla="*/ 173 h 574"/>
                <a:gd name="T80" fmla="*/ 28 w 452"/>
                <a:gd name="T81" fmla="*/ 106 h 574"/>
                <a:gd name="T82" fmla="*/ 64 w 452"/>
                <a:gd name="T83" fmla="*/ 56 h 574"/>
                <a:gd name="T84" fmla="*/ 121 w 452"/>
                <a:gd name="T85" fmla="*/ 21 h 574"/>
                <a:gd name="T86" fmla="*/ 194 w 452"/>
                <a:gd name="T8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2" h="574">
                  <a:moveTo>
                    <a:pt x="235" y="0"/>
                  </a:moveTo>
                  <a:lnTo>
                    <a:pt x="280" y="4"/>
                  </a:lnTo>
                  <a:lnTo>
                    <a:pt x="320" y="10"/>
                  </a:lnTo>
                  <a:lnTo>
                    <a:pt x="354" y="19"/>
                  </a:lnTo>
                  <a:lnTo>
                    <a:pt x="382" y="28"/>
                  </a:lnTo>
                  <a:lnTo>
                    <a:pt x="405" y="38"/>
                  </a:lnTo>
                  <a:lnTo>
                    <a:pt x="422" y="46"/>
                  </a:lnTo>
                  <a:lnTo>
                    <a:pt x="422" y="75"/>
                  </a:lnTo>
                  <a:lnTo>
                    <a:pt x="416" y="100"/>
                  </a:lnTo>
                  <a:lnTo>
                    <a:pt x="405" y="122"/>
                  </a:lnTo>
                  <a:lnTo>
                    <a:pt x="391" y="137"/>
                  </a:lnTo>
                  <a:lnTo>
                    <a:pt x="374" y="147"/>
                  </a:lnTo>
                  <a:lnTo>
                    <a:pt x="349" y="136"/>
                  </a:lnTo>
                  <a:lnTo>
                    <a:pt x="318" y="126"/>
                  </a:lnTo>
                  <a:lnTo>
                    <a:pt x="284" y="119"/>
                  </a:lnTo>
                  <a:lnTo>
                    <a:pt x="246" y="115"/>
                  </a:lnTo>
                  <a:lnTo>
                    <a:pt x="219" y="119"/>
                  </a:lnTo>
                  <a:lnTo>
                    <a:pt x="199" y="125"/>
                  </a:lnTo>
                  <a:lnTo>
                    <a:pt x="183" y="136"/>
                  </a:lnTo>
                  <a:lnTo>
                    <a:pt x="174" y="148"/>
                  </a:lnTo>
                  <a:lnTo>
                    <a:pt x="171" y="165"/>
                  </a:lnTo>
                  <a:lnTo>
                    <a:pt x="176" y="182"/>
                  </a:lnTo>
                  <a:lnTo>
                    <a:pt x="187" y="196"/>
                  </a:lnTo>
                  <a:lnTo>
                    <a:pt x="207" y="207"/>
                  </a:lnTo>
                  <a:lnTo>
                    <a:pt x="235" y="218"/>
                  </a:lnTo>
                  <a:lnTo>
                    <a:pt x="331" y="249"/>
                  </a:lnTo>
                  <a:lnTo>
                    <a:pt x="359" y="260"/>
                  </a:lnTo>
                  <a:lnTo>
                    <a:pt x="384" y="272"/>
                  </a:lnTo>
                  <a:lnTo>
                    <a:pt x="407" y="288"/>
                  </a:lnTo>
                  <a:lnTo>
                    <a:pt x="425" y="308"/>
                  </a:lnTo>
                  <a:lnTo>
                    <a:pt x="439" y="333"/>
                  </a:lnTo>
                  <a:lnTo>
                    <a:pt x="449" y="363"/>
                  </a:lnTo>
                  <a:lnTo>
                    <a:pt x="452" y="395"/>
                  </a:lnTo>
                  <a:lnTo>
                    <a:pt x="449" y="433"/>
                  </a:lnTo>
                  <a:lnTo>
                    <a:pt x="439" y="465"/>
                  </a:lnTo>
                  <a:lnTo>
                    <a:pt x="425" y="495"/>
                  </a:lnTo>
                  <a:lnTo>
                    <a:pt x="404" y="518"/>
                  </a:lnTo>
                  <a:lnTo>
                    <a:pt x="377" y="538"/>
                  </a:lnTo>
                  <a:lnTo>
                    <a:pt x="345" y="554"/>
                  </a:lnTo>
                  <a:lnTo>
                    <a:pt x="308" y="565"/>
                  </a:lnTo>
                  <a:lnTo>
                    <a:pt x="264" y="572"/>
                  </a:lnTo>
                  <a:lnTo>
                    <a:pt x="216" y="574"/>
                  </a:lnTo>
                  <a:lnTo>
                    <a:pt x="170" y="572"/>
                  </a:lnTo>
                  <a:lnTo>
                    <a:pt x="128" y="566"/>
                  </a:lnTo>
                  <a:lnTo>
                    <a:pt x="92" y="558"/>
                  </a:lnTo>
                  <a:lnTo>
                    <a:pt x="63" y="548"/>
                  </a:lnTo>
                  <a:lnTo>
                    <a:pt x="38" y="535"/>
                  </a:lnTo>
                  <a:lnTo>
                    <a:pt x="18" y="524"/>
                  </a:lnTo>
                  <a:lnTo>
                    <a:pt x="4" y="512"/>
                  </a:lnTo>
                  <a:lnTo>
                    <a:pt x="0" y="485"/>
                  </a:lnTo>
                  <a:lnTo>
                    <a:pt x="5" y="461"/>
                  </a:lnTo>
                  <a:lnTo>
                    <a:pt x="16" y="439"/>
                  </a:lnTo>
                  <a:lnTo>
                    <a:pt x="32" y="419"/>
                  </a:lnTo>
                  <a:lnTo>
                    <a:pt x="50" y="406"/>
                  </a:lnTo>
                  <a:lnTo>
                    <a:pt x="67" y="417"/>
                  </a:lnTo>
                  <a:lnTo>
                    <a:pt x="92" y="428"/>
                  </a:lnTo>
                  <a:lnTo>
                    <a:pt x="121" y="440"/>
                  </a:lnTo>
                  <a:lnTo>
                    <a:pt x="154" y="450"/>
                  </a:lnTo>
                  <a:lnTo>
                    <a:pt x="188" y="456"/>
                  </a:lnTo>
                  <a:lnTo>
                    <a:pt x="221" y="459"/>
                  </a:lnTo>
                  <a:lnTo>
                    <a:pt x="233" y="459"/>
                  </a:lnTo>
                  <a:lnTo>
                    <a:pt x="246" y="457"/>
                  </a:lnTo>
                  <a:lnTo>
                    <a:pt x="261" y="454"/>
                  </a:lnTo>
                  <a:lnTo>
                    <a:pt x="273" y="448"/>
                  </a:lnTo>
                  <a:lnTo>
                    <a:pt x="286" y="439"/>
                  </a:lnTo>
                  <a:lnTo>
                    <a:pt x="294" y="426"/>
                  </a:lnTo>
                  <a:lnTo>
                    <a:pt x="297" y="409"/>
                  </a:lnTo>
                  <a:lnTo>
                    <a:pt x="294" y="392"/>
                  </a:lnTo>
                  <a:lnTo>
                    <a:pt x="284" y="378"/>
                  </a:lnTo>
                  <a:lnTo>
                    <a:pt x="270" y="367"/>
                  </a:lnTo>
                  <a:lnTo>
                    <a:pt x="253" y="358"/>
                  </a:lnTo>
                  <a:lnTo>
                    <a:pt x="232" y="350"/>
                  </a:lnTo>
                  <a:lnTo>
                    <a:pt x="128" y="316"/>
                  </a:lnTo>
                  <a:lnTo>
                    <a:pt x="100" y="304"/>
                  </a:lnTo>
                  <a:lnTo>
                    <a:pt x="75" y="291"/>
                  </a:lnTo>
                  <a:lnTo>
                    <a:pt x="55" y="274"/>
                  </a:lnTo>
                  <a:lnTo>
                    <a:pt x="38" y="255"/>
                  </a:lnTo>
                  <a:lnTo>
                    <a:pt x="25" y="232"/>
                  </a:lnTo>
                  <a:lnTo>
                    <a:pt x="18" y="204"/>
                  </a:lnTo>
                  <a:lnTo>
                    <a:pt x="14" y="173"/>
                  </a:lnTo>
                  <a:lnTo>
                    <a:pt x="18" y="137"/>
                  </a:lnTo>
                  <a:lnTo>
                    <a:pt x="28" y="106"/>
                  </a:lnTo>
                  <a:lnTo>
                    <a:pt x="44" y="80"/>
                  </a:lnTo>
                  <a:lnTo>
                    <a:pt x="64" y="56"/>
                  </a:lnTo>
                  <a:lnTo>
                    <a:pt x="90" y="36"/>
                  </a:lnTo>
                  <a:lnTo>
                    <a:pt x="121" y="21"/>
                  </a:lnTo>
                  <a:lnTo>
                    <a:pt x="156" y="10"/>
                  </a:lnTo>
                  <a:lnTo>
                    <a:pt x="194" y="4"/>
                  </a:lnTo>
                  <a:lnTo>
                    <a:pt x="23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9" name="Freeform 9"/>
            <p:cNvSpPr>
              <a:spLocks noEditPoints="1"/>
            </p:cNvSpPr>
            <p:nvPr/>
          </p:nvSpPr>
          <p:spPr bwMode="auto">
            <a:xfrm>
              <a:off x="1096573" y="6652444"/>
              <a:ext cx="70562" cy="80363"/>
            </a:xfrm>
            <a:custGeom>
              <a:avLst/>
              <a:gdLst>
                <a:gd name="T0" fmla="*/ 229 w 504"/>
                <a:gd name="T1" fmla="*/ 119 h 574"/>
                <a:gd name="T2" fmla="*/ 189 w 504"/>
                <a:gd name="T3" fmla="*/ 142 h 574"/>
                <a:gd name="T4" fmla="*/ 164 w 504"/>
                <a:gd name="T5" fmla="*/ 184 h 574"/>
                <a:gd name="T6" fmla="*/ 156 w 504"/>
                <a:gd name="T7" fmla="*/ 246 h 574"/>
                <a:gd name="T8" fmla="*/ 344 w 504"/>
                <a:gd name="T9" fmla="*/ 215 h 574"/>
                <a:gd name="T10" fmla="*/ 331 w 504"/>
                <a:gd name="T11" fmla="*/ 164 h 574"/>
                <a:gd name="T12" fmla="*/ 304 w 504"/>
                <a:gd name="T13" fmla="*/ 128 h 574"/>
                <a:gd name="T14" fmla="*/ 255 w 504"/>
                <a:gd name="T15" fmla="*/ 115 h 574"/>
                <a:gd name="T16" fmla="*/ 313 w 504"/>
                <a:gd name="T17" fmla="*/ 4 h 574"/>
                <a:gd name="T18" fmla="*/ 387 w 504"/>
                <a:gd name="T19" fmla="*/ 27 h 574"/>
                <a:gd name="T20" fmla="*/ 445 w 504"/>
                <a:gd name="T21" fmla="*/ 70 h 574"/>
                <a:gd name="T22" fmla="*/ 482 w 504"/>
                <a:gd name="T23" fmla="*/ 134 h 574"/>
                <a:gd name="T24" fmla="*/ 501 w 504"/>
                <a:gd name="T25" fmla="*/ 220 h 574"/>
                <a:gd name="T26" fmla="*/ 504 w 504"/>
                <a:gd name="T27" fmla="*/ 335 h 574"/>
                <a:gd name="T28" fmla="*/ 159 w 504"/>
                <a:gd name="T29" fmla="*/ 364 h 574"/>
                <a:gd name="T30" fmla="*/ 183 w 504"/>
                <a:gd name="T31" fmla="*/ 414 h 574"/>
                <a:gd name="T32" fmla="*/ 223 w 504"/>
                <a:gd name="T33" fmla="*/ 447 h 574"/>
                <a:gd name="T34" fmla="*/ 279 w 504"/>
                <a:gd name="T35" fmla="*/ 459 h 574"/>
                <a:gd name="T36" fmla="*/ 338 w 504"/>
                <a:gd name="T37" fmla="*/ 451 h 574"/>
                <a:gd name="T38" fmla="*/ 387 w 504"/>
                <a:gd name="T39" fmla="*/ 436 h 574"/>
                <a:gd name="T40" fmla="*/ 421 w 504"/>
                <a:gd name="T41" fmla="*/ 420 h 574"/>
                <a:gd name="T42" fmla="*/ 434 w 504"/>
                <a:gd name="T43" fmla="*/ 412 h 574"/>
                <a:gd name="T44" fmla="*/ 462 w 504"/>
                <a:gd name="T45" fmla="*/ 439 h 574"/>
                <a:gd name="T46" fmla="*/ 476 w 504"/>
                <a:gd name="T47" fmla="*/ 478 h 574"/>
                <a:gd name="T48" fmla="*/ 468 w 504"/>
                <a:gd name="T49" fmla="*/ 518 h 574"/>
                <a:gd name="T50" fmla="*/ 456 w 504"/>
                <a:gd name="T51" fmla="*/ 527 h 574"/>
                <a:gd name="T52" fmla="*/ 417 w 504"/>
                <a:gd name="T53" fmla="*/ 546 h 574"/>
                <a:gd name="T54" fmla="*/ 356 w 504"/>
                <a:gd name="T55" fmla="*/ 565 h 574"/>
                <a:gd name="T56" fmla="*/ 271 w 504"/>
                <a:gd name="T57" fmla="*/ 574 h 574"/>
                <a:gd name="T58" fmla="*/ 178 w 504"/>
                <a:gd name="T59" fmla="*/ 562 h 574"/>
                <a:gd name="T60" fmla="*/ 102 w 504"/>
                <a:gd name="T61" fmla="*/ 527 h 574"/>
                <a:gd name="T62" fmla="*/ 46 w 504"/>
                <a:gd name="T63" fmla="*/ 470 h 574"/>
                <a:gd name="T64" fmla="*/ 10 w 504"/>
                <a:gd name="T65" fmla="*/ 391 h 574"/>
                <a:gd name="T66" fmla="*/ 0 w 504"/>
                <a:gd name="T67" fmla="*/ 290 h 574"/>
                <a:gd name="T68" fmla="*/ 10 w 504"/>
                <a:gd name="T69" fmla="*/ 193 h 574"/>
                <a:gd name="T70" fmla="*/ 41 w 504"/>
                <a:gd name="T71" fmla="*/ 117 h 574"/>
                <a:gd name="T72" fmla="*/ 90 w 504"/>
                <a:gd name="T73" fmla="*/ 60 h 574"/>
                <a:gd name="T74" fmla="*/ 152 w 504"/>
                <a:gd name="T75" fmla="*/ 22 h 574"/>
                <a:gd name="T76" fmla="*/ 228 w 504"/>
                <a:gd name="T7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4" h="574">
                  <a:moveTo>
                    <a:pt x="255" y="115"/>
                  </a:moveTo>
                  <a:lnTo>
                    <a:pt x="229" y="119"/>
                  </a:lnTo>
                  <a:lnTo>
                    <a:pt x="207" y="128"/>
                  </a:lnTo>
                  <a:lnTo>
                    <a:pt x="189" y="142"/>
                  </a:lnTo>
                  <a:lnTo>
                    <a:pt x="175" y="161"/>
                  </a:lnTo>
                  <a:lnTo>
                    <a:pt x="164" y="184"/>
                  </a:lnTo>
                  <a:lnTo>
                    <a:pt x="158" y="213"/>
                  </a:lnTo>
                  <a:lnTo>
                    <a:pt x="156" y="246"/>
                  </a:lnTo>
                  <a:lnTo>
                    <a:pt x="345" y="246"/>
                  </a:lnTo>
                  <a:lnTo>
                    <a:pt x="344" y="215"/>
                  </a:lnTo>
                  <a:lnTo>
                    <a:pt x="339" y="187"/>
                  </a:lnTo>
                  <a:lnTo>
                    <a:pt x="331" y="164"/>
                  </a:lnTo>
                  <a:lnTo>
                    <a:pt x="319" y="143"/>
                  </a:lnTo>
                  <a:lnTo>
                    <a:pt x="304" y="128"/>
                  </a:lnTo>
                  <a:lnTo>
                    <a:pt x="282" y="119"/>
                  </a:lnTo>
                  <a:lnTo>
                    <a:pt x="255" y="115"/>
                  </a:lnTo>
                  <a:close/>
                  <a:moveTo>
                    <a:pt x="268" y="0"/>
                  </a:moveTo>
                  <a:lnTo>
                    <a:pt x="313" y="4"/>
                  </a:lnTo>
                  <a:lnTo>
                    <a:pt x="353" y="13"/>
                  </a:lnTo>
                  <a:lnTo>
                    <a:pt x="387" y="27"/>
                  </a:lnTo>
                  <a:lnTo>
                    <a:pt x="418" y="46"/>
                  </a:lnTo>
                  <a:lnTo>
                    <a:pt x="445" y="70"/>
                  </a:lnTo>
                  <a:lnTo>
                    <a:pt x="465" y="100"/>
                  </a:lnTo>
                  <a:lnTo>
                    <a:pt x="482" y="134"/>
                  </a:lnTo>
                  <a:lnTo>
                    <a:pt x="493" y="175"/>
                  </a:lnTo>
                  <a:lnTo>
                    <a:pt x="501" y="220"/>
                  </a:lnTo>
                  <a:lnTo>
                    <a:pt x="504" y="268"/>
                  </a:lnTo>
                  <a:lnTo>
                    <a:pt x="504" y="335"/>
                  </a:lnTo>
                  <a:lnTo>
                    <a:pt x="156" y="335"/>
                  </a:lnTo>
                  <a:lnTo>
                    <a:pt x="159" y="364"/>
                  </a:lnTo>
                  <a:lnTo>
                    <a:pt x="169" y="391"/>
                  </a:lnTo>
                  <a:lnTo>
                    <a:pt x="183" y="414"/>
                  </a:lnTo>
                  <a:lnTo>
                    <a:pt x="200" y="433"/>
                  </a:lnTo>
                  <a:lnTo>
                    <a:pt x="223" y="447"/>
                  </a:lnTo>
                  <a:lnTo>
                    <a:pt x="249" y="456"/>
                  </a:lnTo>
                  <a:lnTo>
                    <a:pt x="279" y="459"/>
                  </a:lnTo>
                  <a:lnTo>
                    <a:pt x="310" y="457"/>
                  </a:lnTo>
                  <a:lnTo>
                    <a:pt x="338" y="451"/>
                  </a:lnTo>
                  <a:lnTo>
                    <a:pt x="364" y="445"/>
                  </a:lnTo>
                  <a:lnTo>
                    <a:pt x="387" y="436"/>
                  </a:lnTo>
                  <a:lnTo>
                    <a:pt x="407" y="426"/>
                  </a:lnTo>
                  <a:lnTo>
                    <a:pt x="421" y="420"/>
                  </a:lnTo>
                  <a:lnTo>
                    <a:pt x="431" y="414"/>
                  </a:lnTo>
                  <a:lnTo>
                    <a:pt x="434" y="412"/>
                  </a:lnTo>
                  <a:lnTo>
                    <a:pt x="449" y="423"/>
                  </a:lnTo>
                  <a:lnTo>
                    <a:pt x="462" y="439"/>
                  </a:lnTo>
                  <a:lnTo>
                    <a:pt x="471" y="457"/>
                  </a:lnTo>
                  <a:lnTo>
                    <a:pt x="476" y="478"/>
                  </a:lnTo>
                  <a:lnTo>
                    <a:pt x="474" y="498"/>
                  </a:lnTo>
                  <a:lnTo>
                    <a:pt x="468" y="518"/>
                  </a:lnTo>
                  <a:lnTo>
                    <a:pt x="465" y="521"/>
                  </a:lnTo>
                  <a:lnTo>
                    <a:pt x="456" y="527"/>
                  </a:lnTo>
                  <a:lnTo>
                    <a:pt x="438" y="535"/>
                  </a:lnTo>
                  <a:lnTo>
                    <a:pt x="417" y="546"/>
                  </a:lnTo>
                  <a:lnTo>
                    <a:pt x="389" y="557"/>
                  </a:lnTo>
                  <a:lnTo>
                    <a:pt x="356" y="565"/>
                  </a:lnTo>
                  <a:lnTo>
                    <a:pt x="316" y="571"/>
                  </a:lnTo>
                  <a:lnTo>
                    <a:pt x="271" y="574"/>
                  </a:lnTo>
                  <a:lnTo>
                    <a:pt x="223" y="571"/>
                  </a:lnTo>
                  <a:lnTo>
                    <a:pt x="178" y="562"/>
                  </a:lnTo>
                  <a:lnTo>
                    <a:pt x="138" y="548"/>
                  </a:lnTo>
                  <a:lnTo>
                    <a:pt x="102" y="527"/>
                  </a:lnTo>
                  <a:lnTo>
                    <a:pt x="72" y="501"/>
                  </a:lnTo>
                  <a:lnTo>
                    <a:pt x="46" y="470"/>
                  </a:lnTo>
                  <a:lnTo>
                    <a:pt x="26" y="433"/>
                  </a:lnTo>
                  <a:lnTo>
                    <a:pt x="10" y="391"/>
                  </a:lnTo>
                  <a:lnTo>
                    <a:pt x="3" y="342"/>
                  </a:lnTo>
                  <a:lnTo>
                    <a:pt x="0" y="290"/>
                  </a:lnTo>
                  <a:lnTo>
                    <a:pt x="1" y="240"/>
                  </a:lnTo>
                  <a:lnTo>
                    <a:pt x="10" y="193"/>
                  </a:lnTo>
                  <a:lnTo>
                    <a:pt x="23" y="153"/>
                  </a:lnTo>
                  <a:lnTo>
                    <a:pt x="41" y="117"/>
                  </a:lnTo>
                  <a:lnTo>
                    <a:pt x="63" y="86"/>
                  </a:lnTo>
                  <a:lnTo>
                    <a:pt x="90" y="60"/>
                  </a:lnTo>
                  <a:lnTo>
                    <a:pt x="119" y="39"/>
                  </a:lnTo>
                  <a:lnTo>
                    <a:pt x="152" y="22"/>
                  </a:lnTo>
                  <a:lnTo>
                    <a:pt x="189" y="10"/>
                  </a:lnTo>
                  <a:lnTo>
                    <a:pt x="228" y="4"/>
                  </a:lnTo>
                  <a:lnTo>
                    <a:pt x="26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20" name="Freeform 19"/>
            <p:cNvSpPr>
              <a:spLocks/>
            </p:cNvSpPr>
            <p:nvPr/>
          </p:nvSpPr>
          <p:spPr bwMode="auto">
            <a:xfrm>
              <a:off x="783382" y="6619263"/>
              <a:ext cx="68602" cy="113544"/>
            </a:xfrm>
            <a:custGeom>
              <a:avLst/>
              <a:gdLst>
                <a:gd name="T0" fmla="*/ 106 w 490"/>
                <a:gd name="T1" fmla="*/ 1 h 811"/>
                <a:gd name="T2" fmla="*/ 141 w 490"/>
                <a:gd name="T3" fmla="*/ 9 h 811"/>
                <a:gd name="T4" fmla="*/ 154 w 490"/>
                <a:gd name="T5" fmla="*/ 15 h 811"/>
                <a:gd name="T6" fmla="*/ 171 w 490"/>
                <a:gd name="T7" fmla="*/ 284 h 811"/>
                <a:gd name="T8" fmla="*/ 213 w 490"/>
                <a:gd name="T9" fmla="*/ 258 h 811"/>
                <a:gd name="T10" fmla="*/ 268 w 490"/>
                <a:gd name="T11" fmla="*/ 241 h 811"/>
                <a:gd name="T12" fmla="*/ 343 w 490"/>
                <a:gd name="T13" fmla="*/ 241 h 811"/>
                <a:gd name="T14" fmla="*/ 405 w 490"/>
                <a:gd name="T15" fmla="*/ 258 h 811"/>
                <a:gd name="T16" fmla="*/ 451 w 490"/>
                <a:gd name="T17" fmla="*/ 293 h 811"/>
                <a:gd name="T18" fmla="*/ 481 w 490"/>
                <a:gd name="T19" fmla="*/ 349 h 811"/>
                <a:gd name="T20" fmla="*/ 490 w 490"/>
                <a:gd name="T21" fmla="*/ 426 h 811"/>
                <a:gd name="T22" fmla="*/ 490 w 490"/>
                <a:gd name="T23" fmla="*/ 688 h 811"/>
                <a:gd name="T24" fmla="*/ 475 w 490"/>
                <a:gd name="T25" fmla="*/ 806 h 811"/>
                <a:gd name="T26" fmla="*/ 431 w 490"/>
                <a:gd name="T27" fmla="*/ 811 h 811"/>
                <a:gd name="T28" fmla="*/ 380 w 490"/>
                <a:gd name="T29" fmla="*/ 802 h 811"/>
                <a:gd name="T30" fmla="*/ 349 w 490"/>
                <a:gd name="T31" fmla="*/ 783 h 811"/>
                <a:gd name="T32" fmla="*/ 337 w 490"/>
                <a:gd name="T33" fmla="*/ 769 h 811"/>
                <a:gd name="T34" fmla="*/ 335 w 490"/>
                <a:gd name="T35" fmla="*/ 447 h 811"/>
                <a:gd name="T36" fmla="*/ 326 w 490"/>
                <a:gd name="T37" fmla="*/ 396 h 811"/>
                <a:gd name="T38" fmla="*/ 301 w 490"/>
                <a:gd name="T39" fmla="*/ 363 h 811"/>
                <a:gd name="T40" fmla="*/ 256 w 490"/>
                <a:gd name="T41" fmla="*/ 352 h 811"/>
                <a:gd name="T42" fmla="*/ 205 w 490"/>
                <a:gd name="T43" fmla="*/ 363 h 811"/>
                <a:gd name="T44" fmla="*/ 172 w 490"/>
                <a:gd name="T45" fmla="*/ 387 h 811"/>
                <a:gd name="T46" fmla="*/ 157 w 490"/>
                <a:gd name="T47" fmla="*/ 404 h 811"/>
                <a:gd name="T48" fmla="*/ 154 w 490"/>
                <a:gd name="T49" fmla="*/ 789 h 811"/>
                <a:gd name="T50" fmla="*/ 130 w 490"/>
                <a:gd name="T51" fmla="*/ 797 h 811"/>
                <a:gd name="T52" fmla="*/ 79 w 490"/>
                <a:gd name="T53" fmla="*/ 803 h 811"/>
                <a:gd name="T54" fmla="*/ 27 w 490"/>
                <a:gd name="T55" fmla="*/ 797 h 811"/>
                <a:gd name="T56" fmla="*/ 3 w 490"/>
                <a:gd name="T57" fmla="*/ 789 h 811"/>
                <a:gd name="T58" fmla="*/ 0 w 490"/>
                <a:gd name="T59" fmla="*/ 15 h 811"/>
                <a:gd name="T60" fmla="*/ 11 w 490"/>
                <a:gd name="T61" fmla="*/ 9 h 811"/>
                <a:gd name="T62" fmla="*/ 48 w 490"/>
                <a:gd name="T63" fmla="*/ 1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0" h="811">
                  <a:moveTo>
                    <a:pt x="76" y="0"/>
                  </a:moveTo>
                  <a:lnTo>
                    <a:pt x="106" y="1"/>
                  </a:lnTo>
                  <a:lnTo>
                    <a:pt x="127" y="4"/>
                  </a:lnTo>
                  <a:lnTo>
                    <a:pt x="141" y="9"/>
                  </a:lnTo>
                  <a:lnTo>
                    <a:pt x="151" y="14"/>
                  </a:lnTo>
                  <a:lnTo>
                    <a:pt x="154" y="15"/>
                  </a:lnTo>
                  <a:lnTo>
                    <a:pt x="154" y="298"/>
                  </a:lnTo>
                  <a:lnTo>
                    <a:pt x="171" y="284"/>
                  </a:lnTo>
                  <a:lnTo>
                    <a:pt x="189" y="269"/>
                  </a:lnTo>
                  <a:lnTo>
                    <a:pt x="213" y="258"/>
                  </a:lnTo>
                  <a:lnTo>
                    <a:pt x="239" y="247"/>
                  </a:lnTo>
                  <a:lnTo>
                    <a:pt x="268" y="241"/>
                  </a:lnTo>
                  <a:lnTo>
                    <a:pt x="306" y="237"/>
                  </a:lnTo>
                  <a:lnTo>
                    <a:pt x="343" y="241"/>
                  </a:lnTo>
                  <a:lnTo>
                    <a:pt x="375" y="247"/>
                  </a:lnTo>
                  <a:lnTo>
                    <a:pt x="405" y="258"/>
                  </a:lnTo>
                  <a:lnTo>
                    <a:pt x="430" y="273"/>
                  </a:lnTo>
                  <a:lnTo>
                    <a:pt x="451" y="293"/>
                  </a:lnTo>
                  <a:lnTo>
                    <a:pt x="469" y="318"/>
                  </a:lnTo>
                  <a:lnTo>
                    <a:pt x="481" y="349"/>
                  </a:lnTo>
                  <a:lnTo>
                    <a:pt x="489" y="385"/>
                  </a:lnTo>
                  <a:lnTo>
                    <a:pt x="490" y="426"/>
                  </a:lnTo>
                  <a:lnTo>
                    <a:pt x="490" y="685"/>
                  </a:lnTo>
                  <a:lnTo>
                    <a:pt x="490" y="688"/>
                  </a:lnTo>
                  <a:lnTo>
                    <a:pt x="490" y="800"/>
                  </a:lnTo>
                  <a:lnTo>
                    <a:pt x="475" y="806"/>
                  </a:lnTo>
                  <a:lnTo>
                    <a:pt x="455" y="809"/>
                  </a:lnTo>
                  <a:lnTo>
                    <a:pt x="431" y="811"/>
                  </a:lnTo>
                  <a:lnTo>
                    <a:pt x="403" y="808"/>
                  </a:lnTo>
                  <a:lnTo>
                    <a:pt x="380" y="802"/>
                  </a:lnTo>
                  <a:lnTo>
                    <a:pt x="362" y="794"/>
                  </a:lnTo>
                  <a:lnTo>
                    <a:pt x="349" y="783"/>
                  </a:lnTo>
                  <a:lnTo>
                    <a:pt x="341" y="775"/>
                  </a:lnTo>
                  <a:lnTo>
                    <a:pt x="337" y="769"/>
                  </a:lnTo>
                  <a:lnTo>
                    <a:pt x="335" y="766"/>
                  </a:lnTo>
                  <a:lnTo>
                    <a:pt x="335" y="447"/>
                  </a:lnTo>
                  <a:lnTo>
                    <a:pt x="332" y="419"/>
                  </a:lnTo>
                  <a:lnTo>
                    <a:pt x="326" y="396"/>
                  </a:lnTo>
                  <a:lnTo>
                    <a:pt x="317" y="377"/>
                  </a:lnTo>
                  <a:lnTo>
                    <a:pt x="301" y="363"/>
                  </a:lnTo>
                  <a:lnTo>
                    <a:pt x="281" y="356"/>
                  </a:lnTo>
                  <a:lnTo>
                    <a:pt x="256" y="352"/>
                  </a:lnTo>
                  <a:lnTo>
                    <a:pt x="228" y="356"/>
                  </a:lnTo>
                  <a:lnTo>
                    <a:pt x="205" y="363"/>
                  </a:lnTo>
                  <a:lnTo>
                    <a:pt x="186" y="374"/>
                  </a:lnTo>
                  <a:lnTo>
                    <a:pt x="172" y="387"/>
                  </a:lnTo>
                  <a:lnTo>
                    <a:pt x="163" y="396"/>
                  </a:lnTo>
                  <a:lnTo>
                    <a:pt x="157" y="404"/>
                  </a:lnTo>
                  <a:lnTo>
                    <a:pt x="157" y="788"/>
                  </a:lnTo>
                  <a:lnTo>
                    <a:pt x="154" y="789"/>
                  </a:lnTo>
                  <a:lnTo>
                    <a:pt x="146" y="792"/>
                  </a:lnTo>
                  <a:lnTo>
                    <a:pt x="130" y="797"/>
                  </a:lnTo>
                  <a:lnTo>
                    <a:pt x="109" y="802"/>
                  </a:lnTo>
                  <a:lnTo>
                    <a:pt x="79" y="803"/>
                  </a:lnTo>
                  <a:lnTo>
                    <a:pt x="50" y="802"/>
                  </a:lnTo>
                  <a:lnTo>
                    <a:pt x="27" y="797"/>
                  </a:lnTo>
                  <a:lnTo>
                    <a:pt x="11" y="792"/>
                  </a:lnTo>
                  <a:lnTo>
                    <a:pt x="3" y="789"/>
                  </a:lnTo>
                  <a:lnTo>
                    <a:pt x="0" y="788"/>
                  </a:lnTo>
                  <a:lnTo>
                    <a:pt x="0" y="15"/>
                  </a:lnTo>
                  <a:lnTo>
                    <a:pt x="2" y="14"/>
                  </a:lnTo>
                  <a:lnTo>
                    <a:pt x="11" y="9"/>
                  </a:lnTo>
                  <a:lnTo>
                    <a:pt x="27" y="4"/>
                  </a:lnTo>
                  <a:lnTo>
                    <a:pt x="48" y="1"/>
                  </a:lnTo>
                  <a:lnTo>
                    <a:pt x="7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21" name="Freeform 20"/>
            <p:cNvSpPr>
              <a:spLocks/>
            </p:cNvSpPr>
            <p:nvPr/>
          </p:nvSpPr>
          <p:spPr bwMode="auto">
            <a:xfrm>
              <a:off x="948448" y="6653564"/>
              <a:ext cx="69022" cy="79243"/>
            </a:xfrm>
            <a:custGeom>
              <a:avLst/>
              <a:gdLst>
                <a:gd name="T0" fmla="*/ 79 w 493"/>
                <a:gd name="T1" fmla="*/ 0 h 566"/>
                <a:gd name="T2" fmla="*/ 110 w 493"/>
                <a:gd name="T3" fmla="*/ 2 h 566"/>
                <a:gd name="T4" fmla="*/ 132 w 493"/>
                <a:gd name="T5" fmla="*/ 6 h 566"/>
                <a:gd name="T6" fmla="*/ 147 w 493"/>
                <a:gd name="T7" fmla="*/ 11 h 566"/>
                <a:gd name="T8" fmla="*/ 155 w 493"/>
                <a:gd name="T9" fmla="*/ 16 h 566"/>
                <a:gd name="T10" fmla="*/ 158 w 493"/>
                <a:gd name="T11" fmla="*/ 17 h 566"/>
                <a:gd name="T12" fmla="*/ 158 w 493"/>
                <a:gd name="T13" fmla="*/ 356 h 566"/>
                <a:gd name="T14" fmla="*/ 160 w 493"/>
                <a:gd name="T15" fmla="*/ 386 h 566"/>
                <a:gd name="T16" fmla="*/ 166 w 493"/>
                <a:gd name="T17" fmla="*/ 409 h 566"/>
                <a:gd name="T18" fmla="*/ 177 w 493"/>
                <a:gd name="T19" fmla="*/ 428 h 566"/>
                <a:gd name="T20" fmla="*/ 191 w 493"/>
                <a:gd name="T21" fmla="*/ 440 h 566"/>
                <a:gd name="T22" fmla="*/ 211 w 493"/>
                <a:gd name="T23" fmla="*/ 448 h 566"/>
                <a:gd name="T24" fmla="*/ 234 w 493"/>
                <a:gd name="T25" fmla="*/ 451 h 566"/>
                <a:gd name="T26" fmla="*/ 262 w 493"/>
                <a:gd name="T27" fmla="*/ 448 h 566"/>
                <a:gd name="T28" fmla="*/ 285 w 493"/>
                <a:gd name="T29" fmla="*/ 440 h 566"/>
                <a:gd name="T30" fmla="*/ 304 w 493"/>
                <a:gd name="T31" fmla="*/ 429 h 566"/>
                <a:gd name="T32" fmla="*/ 319 w 493"/>
                <a:gd name="T33" fmla="*/ 418 h 566"/>
                <a:gd name="T34" fmla="*/ 330 w 493"/>
                <a:gd name="T35" fmla="*/ 407 h 566"/>
                <a:gd name="T36" fmla="*/ 338 w 493"/>
                <a:gd name="T37" fmla="*/ 401 h 566"/>
                <a:gd name="T38" fmla="*/ 338 w 493"/>
                <a:gd name="T39" fmla="*/ 17 h 566"/>
                <a:gd name="T40" fmla="*/ 340 w 493"/>
                <a:gd name="T41" fmla="*/ 16 h 566"/>
                <a:gd name="T42" fmla="*/ 349 w 493"/>
                <a:gd name="T43" fmla="*/ 11 h 566"/>
                <a:gd name="T44" fmla="*/ 364 w 493"/>
                <a:gd name="T45" fmla="*/ 6 h 566"/>
                <a:gd name="T46" fmla="*/ 386 w 493"/>
                <a:gd name="T47" fmla="*/ 2 h 566"/>
                <a:gd name="T48" fmla="*/ 416 w 493"/>
                <a:gd name="T49" fmla="*/ 0 h 566"/>
                <a:gd name="T50" fmla="*/ 445 w 493"/>
                <a:gd name="T51" fmla="*/ 2 h 566"/>
                <a:gd name="T52" fmla="*/ 468 w 493"/>
                <a:gd name="T53" fmla="*/ 6 h 566"/>
                <a:gd name="T54" fmla="*/ 482 w 493"/>
                <a:gd name="T55" fmla="*/ 11 h 566"/>
                <a:gd name="T56" fmla="*/ 491 w 493"/>
                <a:gd name="T57" fmla="*/ 16 h 566"/>
                <a:gd name="T58" fmla="*/ 493 w 493"/>
                <a:gd name="T59" fmla="*/ 17 h 566"/>
                <a:gd name="T60" fmla="*/ 493 w 493"/>
                <a:gd name="T61" fmla="*/ 558 h 566"/>
                <a:gd name="T62" fmla="*/ 474 w 493"/>
                <a:gd name="T63" fmla="*/ 564 h 566"/>
                <a:gd name="T64" fmla="*/ 451 w 493"/>
                <a:gd name="T65" fmla="*/ 566 h 566"/>
                <a:gd name="T66" fmla="*/ 420 w 493"/>
                <a:gd name="T67" fmla="*/ 563 h 566"/>
                <a:gd name="T68" fmla="*/ 395 w 493"/>
                <a:gd name="T69" fmla="*/ 557 h 566"/>
                <a:gd name="T70" fmla="*/ 378 w 493"/>
                <a:gd name="T71" fmla="*/ 546 h 566"/>
                <a:gd name="T72" fmla="*/ 367 w 493"/>
                <a:gd name="T73" fmla="*/ 532 h 566"/>
                <a:gd name="T74" fmla="*/ 363 w 493"/>
                <a:gd name="T75" fmla="*/ 516 h 566"/>
                <a:gd name="T76" fmla="*/ 363 w 493"/>
                <a:gd name="T77" fmla="*/ 487 h 566"/>
                <a:gd name="T78" fmla="*/ 346 w 493"/>
                <a:gd name="T79" fmla="*/ 504 h 566"/>
                <a:gd name="T80" fmla="*/ 327 w 493"/>
                <a:gd name="T81" fmla="*/ 519 h 566"/>
                <a:gd name="T82" fmla="*/ 305 w 493"/>
                <a:gd name="T83" fmla="*/ 535 h 566"/>
                <a:gd name="T84" fmla="*/ 282 w 493"/>
                <a:gd name="T85" fmla="*/ 547 h 566"/>
                <a:gd name="T86" fmla="*/ 254 w 493"/>
                <a:gd name="T87" fmla="*/ 557 h 566"/>
                <a:gd name="T88" fmla="*/ 222 w 493"/>
                <a:gd name="T89" fmla="*/ 563 h 566"/>
                <a:gd name="T90" fmla="*/ 184 w 493"/>
                <a:gd name="T91" fmla="*/ 566 h 566"/>
                <a:gd name="T92" fmla="*/ 149 w 493"/>
                <a:gd name="T93" fmla="*/ 564 h 566"/>
                <a:gd name="T94" fmla="*/ 116 w 493"/>
                <a:gd name="T95" fmla="*/ 557 h 566"/>
                <a:gd name="T96" fmla="*/ 87 w 493"/>
                <a:gd name="T97" fmla="*/ 546 h 566"/>
                <a:gd name="T98" fmla="*/ 62 w 493"/>
                <a:gd name="T99" fmla="*/ 530 h 566"/>
                <a:gd name="T100" fmla="*/ 40 w 493"/>
                <a:gd name="T101" fmla="*/ 510 h 566"/>
                <a:gd name="T102" fmla="*/ 23 w 493"/>
                <a:gd name="T103" fmla="*/ 485 h 566"/>
                <a:gd name="T104" fmla="*/ 11 w 493"/>
                <a:gd name="T105" fmla="*/ 454 h 566"/>
                <a:gd name="T106" fmla="*/ 3 w 493"/>
                <a:gd name="T107" fmla="*/ 420 h 566"/>
                <a:gd name="T108" fmla="*/ 0 w 493"/>
                <a:gd name="T109" fmla="*/ 378 h 566"/>
                <a:gd name="T110" fmla="*/ 0 w 493"/>
                <a:gd name="T111" fmla="*/ 17 h 566"/>
                <a:gd name="T112" fmla="*/ 3 w 493"/>
                <a:gd name="T113" fmla="*/ 16 h 566"/>
                <a:gd name="T114" fmla="*/ 12 w 493"/>
                <a:gd name="T115" fmla="*/ 11 h 566"/>
                <a:gd name="T116" fmla="*/ 28 w 493"/>
                <a:gd name="T117" fmla="*/ 6 h 566"/>
                <a:gd name="T118" fmla="*/ 49 w 493"/>
                <a:gd name="T119" fmla="*/ 2 h 566"/>
                <a:gd name="T120" fmla="*/ 79 w 493"/>
                <a:gd name="T121"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3" h="566">
                  <a:moveTo>
                    <a:pt x="79" y="0"/>
                  </a:moveTo>
                  <a:lnTo>
                    <a:pt x="110" y="2"/>
                  </a:lnTo>
                  <a:lnTo>
                    <a:pt x="132" y="6"/>
                  </a:lnTo>
                  <a:lnTo>
                    <a:pt x="147" y="11"/>
                  </a:lnTo>
                  <a:lnTo>
                    <a:pt x="155" y="16"/>
                  </a:lnTo>
                  <a:lnTo>
                    <a:pt x="158" y="17"/>
                  </a:lnTo>
                  <a:lnTo>
                    <a:pt x="158" y="356"/>
                  </a:lnTo>
                  <a:lnTo>
                    <a:pt x="160" y="386"/>
                  </a:lnTo>
                  <a:lnTo>
                    <a:pt x="166" y="409"/>
                  </a:lnTo>
                  <a:lnTo>
                    <a:pt x="177" y="428"/>
                  </a:lnTo>
                  <a:lnTo>
                    <a:pt x="191" y="440"/>
                  </a:lnTo>
                  <a:lnTo>
                    <a:pt x="211" y="448"/>
                  </a:lnTo>
                  <a:lnTo>
                    <a:pt x="234" y="451"/>
                  </a:lnTo>
                  <a:lnTo>
                    <a:pt x="262" y="448"/>
                  </a:lnTo>
                  <a:lnTo>
                    <a:pt x="285" y="440"/>
                  </a:lnTo>
                  <a:lnTo>
                    <a:pt x="304" y="429"/>
                  </a:lnTo>
                  <a:lnTo>
                    <a:pt x="319" y="418"/>
                  </a:lnTo>
                  <a:lnTo>
                    <a:pt x="330" y="407"/>
                  </a:lnTo>
                  <a:lnTo>
                    <a:pt x="338" y="401"/>
                  </a:lnTo>
                  <a:lnTo>
                    <a:pt x="338" y="17"/>
                  </a:lnTo>
                  <a:lnTo>
                    <a:pt x="340" y="16"/>
                  </a:lnTo>
                  <a:lnTo>
                    <a:pt x="349" y="11"/>
                  </a:lnTo>
                  <a:lnTo>
                    <a:pt x="364" y="6"/>
                  </a:lnTo>
                  <a:lnTo>
                    <a:pt x="386" y="2"/>
                  </a:lnTo>
                  <a:lnTo>
                    <a:pt x="416" y="0"/>
                  </a:lnTo>
                  <a:lnTo>
                    <a:pt x="445" y="2"/>
                  </a:lnTo>
                  <a:lnTo>
                    <a:pt x="468" y="6"/>
                  </a:lnTo>
                  <a:lnTo>
                    <a:pt x="482" y="11"/>
                  </a:lnTo>
                  <a:lnTo>
                    <a:pt x="491" y="16"/>
                  </a:lnTo>
                  <a:lnTo>
                    <a:pt x="493" y="17"/>
                  </a:lnTo>
                  <a:lnTo>
                    <a:pt x="493" y="558"/>
                  </a:lnTo>
                  <a:lnTo>
                    <a:pt x="474" y="564"/>
                  </a:lnTo>
                  <a:lnTo>
                    <a:pt x="451" y="566"/>
                  </a:lnTo>
                  <a:lnTo>
                    <a:pt x="420" y="563"/>
                  </a:lnTo>
                  <a:lnTo>
                    <a:pt x="395" y="557"/>
                  </a:lnTo>
                  <a:lnTo>
                    <a:pt x="378" y="546"/>
                  </a:lnTo>
                  <a:lnTo>
                    <a:pt x="367" y="532"/>
                  </a:lnTo>
                  <a:lnTo>
                    <a:pt x="363" y="516"/>
                  </a:lnTo>
                  <a:lnTo>
                    <a:pt x="363" y="487"/>
                  </a:lnTo>
                  <a:lnTo>
                    <a:pt x="346" y="504"/>
                  </a:lnTo>
                  <a:lnTo>
                    <a:pt x="327" y="519"/>
                  </a:lnTo>
                  <a:lnTo>
                    <a:pt x="305" y="535"/>
                  </a:lnTo>
                  <a:lnTo>
                    <a:pt x="282" y="547"/>
                  </a:lnTo>
                  <a:lnTo>
                    <a:pt x="254" y="557"/>
                  </a:lnTo>
                  <a:lnTo>
                    <a:pt x="222" y="563"/>
                  </a:lnTo>
                  <a:lnTo>
                    <a:pt x="184" y="566"/>
                  </a:lnTo>
                  <a:lnTo>
                    <a:pt x="149" y="564"/>
                  </a:lnTo>
                  <a:lnTo>
                    <a:pt x="116" y="557"/>
                  </a:lnTo>
                  <a:lnTo>
                    <a:pt x="87" y="546"/>
                  </a:lnTo>
                  <a:lnTo>
                    <a:pt x="62" y="530"/>
                  </a:lnTo>
                  <a:lnTo>
                    <a:pt x="40" y="510"/>
                  </a:lnTo>
                  <a:lnTo>
                    <a:pt x="23" y="485"/>
                  </a:lnTo>
                  <a:lnTo>
                    <a:pt x="11" y="454"/>
                  </a:lnTo>
                  <a:lnTo>
                    <a:pt x="3" y="420"/>
                  </a:lnTo>
                  <a:lnTo>
                    <a:pt x="0" y="378"/>
                  </a:lnTo>
                  <a:lnTo>
                    <a:pt x="0" y="17"/>
                  </a:lnTo>
                  <a:lnTo>
                    <a:pt x="3" y="16"/>
                  </a:lnTo>
                  <a:lnTo>
                    <a:pt x="12" y="11"/>
                  </a:lnTo>
                  <a:lnTo>
                    <a:pt x="28" y="6"/>
                  </a:lnTo>
                  <a:lnTo>
                    <a:pt x="49" y="2"/>
                  </a:lnTo>
                  <a:lnTo>
                    <a:pt x="7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22" name="TextBox 21"/>
            <p:cNvSpPr txBox="1"/>
            <p:nvPr userDrawn="1"/>
          </p:nvSpPr>
          <p:spPr>
            <a:xfrm>
              <a:off x="334993" y="6579662"/>
              <a:ext cx="137665" cy="197797"/>
            </a:xfrm>
            <a:prstGeom prst="rect">
              <a:avLst/>
            </a:prstGeom>
            <a:noFill/>
          </p:spPr>
          <p:txBody>
            <a:bodyPr wrap="none" lIns="0" tIns="0" rIns="0" bIns="0" rtlCol="0" anchor="ctr">
              <a:noAutofit/>
            </a:bodyPr>
            <a:lstStyle/>
            <a:p>
              <a:r>
                <a:rPr lang="en-GB" sz="1200" dirty="0">
                  <a:solidFill>
                    <a:schemeClr val="bg1"/>
                  </a:solidFill>
                </a:rPr>
                <a:t>©</a:t>
              </a:r>
            </a:p>
          </p:txBody>
        </p:sp>
        <p:sp>
          <p:nvSpPr>
            <p:cNvPr id="23" name="TextBox 22"/>
            <p:cNvSpPr txBox="1"/>
            <p:nvPr userDrawn="1"/>
          </p:nvSpPr>
          <p:spPr>
            <a:xfrm>
              <a:off x="1176422" y="6607191"/>
              <a:ext cx="396010" cy="158404"/>
            </a:xfrm>
            <a:prstGeom prst="rect">
              <a:avLst/>
            </a:prstGeom>
            <a:noFill/>
          </p:spPr>
          <p:txBody>
            <a:bodyPr wrap="none" lIns="0" tIns="0" rIns="0" bIns="0" rtlCol="0" anchor="ctr">
              <a:noAutofit/>
            </a:bodyPr>
            <a:lstStyle/>
            <a:p>
              <a:pPr algn="l"/>
              <a:r>
                <a:rPr lang="en-GB" sz="1000" b="1" dirty="0">
                  <a:solidFill>
                    <a:schemeClr val="bg1"/>
                  </a:solidFill>
                  <a:latin typeface="+mj-lt"/>
                </a:rPr>
                <a:t> 2015</a:t>
              </a:r>
            </a:p>
          </p:txBody>
        </p:sp>
      </p:grpSp>
      <p:sp>
        <p:nvSpPr>
          <p:cNvPr id="35" name="Title 34"/>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1707855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entered statement 2">
    <p:spTree>
      <p:nvGrpSpPr>
        <p:cNvPr id="1" name=""/>
        <p:cNvGrpSpPr/>
        <p:nvPr/>
      </p:nvGrpSpPr>
      <p:grpSpPr>
        <a:xfrm>
          <a:off x="0" y="0"/>
          <a:ext cx="0" cy="0"/>
          <a:chOff x="0" y="0"/>
          <a:chExt cx="0" cy="0"/>
        </a:xfrm>
      </p:grpSpPr>
      <p:sp>
        <p:nvSpPr>
          <p:cNvPr id="6" name="Rectangle 5"/>
          <p:cNvSpPr/>
          <p:nvPr userDrawn="1"/>
        </p:nvSpPr>
        <p:spPr>
          <a:xfrm>
            <a:off x="-8765" y="0"/>
            <a:ext cx="12200765" cy="6858000"/>
          </a:xfrm>
          <a:prstGeom prst="rect">
            <a:avLst/>
          </a:prstGeom>
          <a:gradFill flip="none" rotWithShape="1">
            <a:gsLst>
              <a:gs pos="0">
                <a:srgbClr val="BAF984"/>
              </a:gs>
              <a:gs pos="65000">
                <a:srgbClr val="5BE8A4"/>
              </a:gs>
              <a:gs pos="12000">
                <a:srgbClr val="B7FA86"/>
              </a:gs>
              <a:gs pos="36000">
                <a:srgbClr val="82F08F"/>
              </a:gs>
              <a:gs pos="84000">
                <a:srgbClr val="19D2D7"/>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GB" dirty="0"/>
          </a:p>
        </p:txBody>
      </p:sp>
      <p:sp>
        <p:nvSpPr>
          <p:cNvPr id="14" name="TextBox 13"/>
          <p:cNvSpPr txBox="1"/>
          <p:nvPr userDrawn="1"/>
        </p:nvSpPr>
        <p:spPr>
          <a:xfrm>
            <a:off x="11837988" y="6478588"/>
            <a:ext cx="356566" cy="379411"/>
          </a:xfrm>
          <a:prstGeom prst="rect">
            <a:avLst/>
          </a:prstGeom>
          <a:noFill/>
        </p:spPr>
        <p:txBody>
          <a:bodyPr wrap="none" lIns="0" tIns="0" rIns="36000" bIns="0" rtlCol="0" anchor="ctr">
            <a:noAutofit/>
          </a:bodyPr>
          <a:lstStyle>
            <a:defPPr>
              <a:defRPr lang="en-US"/>
            </a:defPPr>
            <a:lvl1pPr>
              <a:defRPr sz="1200">
                <a:solidFill>
                  <a:schemeClr val="tx2"/>
                </a:solidFill>
              </a:defRPr>
            </a:lvl1pPr>
          </a:lstStyle>
          <a:p>
            <a:pPr lvl="0" algn="r"/>
            <a:fld id="{D93019EC-635D-40E8-8853-E3616FDAE1F1}" type="slidenum">
              <a:rPr lang="en-GB" smtClean="0"/>
              <a:pPr lvl="0" algn="r"/>
              <a:t>‹#›</a:t>
            </a:fld>
            <a:endParaRPr lang="en-GB" dirty="0"/>
          </a:p>
        </p:txBody>
      </p:sp>
      <p:grpSp>
        <p:nvGrpSpPr>
          <p:cNvPr id="15" name="Group 14"/>
          <p:cNvGrpSpPr/>
          <p:nvPr userDrawn="1"/>
        </p:nvGrpSpPr>
        <p:grpSpPr>
          <a:xfrm>
            <a:off x="314254" y="6579662"/>
            <a:ext cx="1237439" cy="197797"/>
            <a:chOff x="334993" y="6579662"/>
            <a:chExt cx="1237439" cy="197797"/>
          </a:xfrm>
        </p:grpSpPr>
        <p:sp>
          <p:nvSpPr>
            <p:cNvPr id="16" name="Freeform 6"/>
            <p:cNvSpPr>
              <a:spLocks noEditPoints="1"/>
            </p:cNvSpPr>
            <p:nvPr/>
          </p:nvSpPr>
          <p:spPr bwMode="auto">
            <a:xfrm>
              <a:off x="469212" y="6625563"/>
              <a:ext cx="302270" cy="107244"/>
            </a:xfrm>
            <a:custGeom>
              <a:avLst/>
              <a:gdLst>
                <a:gd name="T0" fmla="*/ 226 w 2159"/>
                <a:gd name="T1" fmla="*/ 645 h 766"/>
                <a:gd name="T2" fmla="*/ 395 w 2159"/>
                <a:gd name="T3" fmla="*/ 586 h 766"/>
                <a:gd name="T4" fmla="*/ 368 w 2159"/>
                <a:gd name="T5" fmla="*/ 447 h 766"/>
                <a:gd name="T6" fmla="*/ 164 w 2159"/>
                <a:gd name="T7" fmla="*/ 418 h 766"/>
                <a:gd name="T8" fmla="*/ 1821 w 2159"/>
                <a:gd name="T9" fmla="*/ 376 h 766"/>
                <a:gd name="T10" fmla="*/ 1988 w 2159"/>
                <a:gd name="T11" fmla="*/ 356 h 766"/>
                <a:gd name="T12" fmla="*/ 1152 w 2159"/>
                <a:gd name="T13" fmla="*/ 202 h 766"/>
                <a:gd name="T14" fmla="*/ 1199 w 2159"/>
                <a:gd name="T15" fmla="*/ 744 h 766"/>
                <a:gd name="T16" fmla="*/ 1072 w 2159"/>
                <a:gd name="T17" fmla="*/ 752 h 766"/>
                <a:gd name="T18" fmla="*/ 1056 w 2159"/>
                <a:gd name="T19" fmla="*/ 211 h 766"/>
                <a:gd name="T20" fmla="*/ 2008 w 2159"/>
                <a:gd name="T21" fmla="*/ 205 h 766"/>
                <a:gd name="T22" fmla="*/ 2150 w 2159"/>
                <a:gd name="T23" fmla="*/ 367 h 766"/>
                <a:gd name="T24" fmla="*/ 1825 w 2159"/>
                <a:gd name="T25" fmla="*/ 583 h 766"/>
                <a:gd name="T26" fmla="*/ 1965 w 2159"/>
                <a:gd name="T27" fmla="*/ 649 h 766"/>
                <a:gd name="T28" fmla="*/ 2088 w 2159"/>
                <a:gd name="T29" fmla="*/ 606 h 766"/>
                <a:gd name="T30" fmla="*/ 2131 w 2159"/>
                <a:gd name="T31" fmla="*/ 690 h 766"/>
                <a:gd name="T32" fmla="*/ 2046 w 2159"/>
                <a:gd name="T33" fmla="*/ 749 h 766"/>
                <a:gd name="T34" fmla="*/ 1794 w 2159"/>
                <a:gd name="T35" fmla="*/ 740 h 766"/>
                <a:gd name="T36" fmla="*/ 1658 w 2159"/>
                <a:gd name="T37" fmla="*/ 534 h 766"/>
                <a:gd name="T38" fmla="*/ 1718 w 2159"/>
                <a:gd name="T39" fmla="*/ 278 h 766"/>
                <a:gd name="T40" fmla="*/ 1925 w 2159"/>
                <a:gd name="T41" fmla="*/ 192 h 766"/>
                <a:gd name="T42" fmla="*/ 993 w 2159"/>
                <a:gd name="T43" fmla="*/ 245 h 766"/>
                <a:gd name="T44" fmla="*/ 954 w 2159"/>
                <a:gd name="T45" fmla="*/ 331 h 766"/>
                <a:gd name="T46" fmla="*/ 858 w 2159"/>
                <a:gd name="T47" fmla="*/ 311 h 766"/>
                <a:gd name="T48" fmla="*/ 793 w 2159"/>
                <a:gd name="T49" fmla="*/ 399 h 766"/>
                <a:gd name="T50" fmla="*/ 717 w 2159"/>
                <a:gd name="T51" fmla="*/ 758 h 766"/>
                <a:gd name="T52" fmla="*/ 637 w 2159"/>
                <a:gd name="T53" fmla="*/ 217 h 766"/>
                <a:gd name="T54" fmla="*/ 740 w 2159"/>
                <a:gd name="T55" fmla="*/ 202 h 766"/>
                <a:gd name="T56" fmla="*/ 791 w 2159"/>
                <a:gd name="T57" fmla="*/ 253 h 766"/>
                <a:gd name="T58" fmla="*/ 878 w 2159"/>
                <a:gd name="T59" fmla="*/ 196 h 766"/>
                <a:gd name="T60" fmla="*/ 167 w 2159"/>
                <a:gd name="T61" fmla="*/ 130 h 766"/>
                <a:gd name="T62" fmla="*/ 323 w 2159"/>
                <a:gd name="T63" fmla="*/ 293 h 766"/>
                <a:gd name="T64" fmla="*/ 351 w 2159"/>
                <a:gd name="T65" fmla="*/ 175 h 766"/>
                <a:gd name="T66" fmla="*/ 1422 w 2159"/>
                <a:gd name="T67" fmla="*/ 49 h 766"/>
                <a:gd name="T68" fmla="*/ 1500 w 2159"/>
                <a:gd name="T69" fmla="*/ 200 h 766"/>
                <a:gd name="T70" fmla="*/ 1616 w 2159"/>
                <a:gd name="T71" fmla="*/ 252 h 766"/>
                <a:gd name="T72" fmla="*/ 1500 w 2159"/>
                <a:gd name="T73" fmla="*/ 304 h 766"/>
                <a:gd name="T74" fmla="*/ 1543 w 2159"/>
                <a:gd name="T75" fmla="*/ 651 h 766"/>
                <a:gd name="T76" fmla="*/ 1607 w 2159"/>
                <a:gd name="T77" fmla="*/ 631 h 766"/>
                <a:gd name="T78" fmla="*/ 1625 w 2159"/>
                <a:gd name="T79" fmla="*/ 732 h 766"/>
                <a:gd name="T80" fmla="*/ 1507 w 2159"/>
                <a:gd name="T81" fmla="*/ 766 h 766"/>
                <a:gd name="T82" fmla="*/ 1352 w 2159"/>
                <a:gd name="T83" fmla="*/ 663 h 766"/>
                <a:gd name="T84" fmla="*/ 1278 w 2159"/>
                <a:gd name="T85" fmla="*/ 297 h 766"/>
                <a:gd name="T86" fmla="*/ 1278 w 2159"/>
                <a:gd name="T87" fmla="*/ 208 h 766"/>
                <a:gd name="T88" fmla="*/ 1355 w 2159"/>
                <a:gd name="T89" fmla="*/ 60 h 766"/>
                <a:gd name="T90" fmla="*/ 1169 w 2159"/>
                <a:gd name="T91" fmla="*/ 14 h 766"/>
                <a:gd name="T92" fmla="*/ 1202 w 2159"/>
                <a:gd name="T93" fmla="*/ 132 h 766"/>
                <a:gd name="T94" fmla="*/ 1098 w 2159"/>
                <a:gd name="T95" fmla="*/ 146 h 766"/>
                <a:gd name="T96" fmla="*/ 1042 w 2159"/>
                <a:gd name="T97" fmla="*/ 26 h 766"/>
                <a:gd name="T98" fmla="*/ 1121 w 2159"/>
                <a:gd name="T99" fmla="*/ 9 h 766"/>
                <a:gd name="T100" fmla="*/ 462 w 2159"/>
                <a:gd name="T101" fmla="*/ 63 h 766"/>
                <a:gd name="T102" fmla="*/ 513 w 2159"/>
                <a:gd name="T103" fmla="*/ 252 h 766"/>
                <a:gd name="T104" fmla="*/ 450 w 2159"/>
                <a:gd name="T105" fmla="*/ 356 h 766"/>
                <a:gd name="T106" fmla="*/ 563 w 2159"/>
                <a:gd name="T107" fmla="*/ 464 h 766"/>
                <a:gd name="T108" fmla="*/ 518 w 2159"/>
                <a:gd name="T109" fmla="*/ 682 h 766"/>
                <a:gd name="T110" fmla="*/ 237 w 2159"/>
                <a:gd name="T111" fmla="*/ 766 h 766"/>
                <a:gd name="T112" fmla="*/ 16 w 2159"/>
                <a:gd name="T113" fmla="*/ 736 h 766"/>
                <a:gd name="T114" fmla="*/ 36 w 2159"/>
                <a:gd name="T115" fmla="*/ 21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59" h="766">
                  <a:moveTo>
                    <a:pt x="164" y="418"/>
                  </a:moveTo>
                  <a:lnTo>
                    <a:pt x="164" y="635"/>
                  </a:lnTo>
                  <a:lnTo>
                    <a:pt x="169" y="635"/>
                  </a:lnTo>
                  <a:lnTo>
                    <a:pt x="181" y="639"/>
                  </a:lnTo>
                  <a:lnTo>
                    <a:pt x="200" y="642"/>
                  </a:lnTo>
                  <a:lnTo>
                    <a:pt x="226" y="645"/>
                  </a:lnTo>
                  <a:lnTo>
                    <a:pt x="256" y="646"/>
                  </a:lnTo>
                  <a:lnTo>
                    <a:pt x="296" y="643"/>
                  </a:lnTo>
                  <a:lnTo>
                    <a:pt x="330" y="635"/>
                  </a:lnTo>
                  <a:lnTo>
                    <a:pt x="358" y="623"/>
                  </a:lnTo>
                  <a:lnTo>
                    <a:pt x="380" y="606"/>
                  </a:lnTo>
                  <a:lnTo>
                    <a:pt x="395" y="586"/>
                  </a:lnTo>
                  <a:lnTo>
                    <a:pt x="405" y="559"/>
                  </a:lnTo>
                  <a:lnTo>
                    <a:pt x="408" y="528"/>
                  </a:lnTo>
                  <a:lnTo>
                    <a:pt x="405" y="502"/>
                  </a:lnTo>
                  <a:lnTo>
                    <a:pt x="397" y="480"/>
                  </a:lnTo>
                  <a:lnTo>
                    <a:pt x="385" y="461"/>
                  </a:lnTo>
                  <a:lnTo>
                    <a:pt x="368" y="447"/>
                  </a:lnTo>
                  <a:lnTo>
                    <a:pt x="347" y="435"/>
                  </a:lnTo>
                  <a:lnTo>
                    <a:pt x="323" y="427"/>
                  </a:lnTo>
                  <a:lnTo>
                    <a:pt x="296" y="421"/>
                  </a:lnTo>
                  <a:lnTo>
                    <a:pt x="267" y="418"/>
                  </a:lnTo>
                  <a:lnTo>
                    <a:pt x="234" y="418"/>
                  </a:lnTo>
                  <a:lnTo>
                    <a:pt x="164" y="418"/>
                  </a:lnTo>
                  <a:close/>
                  <a:moveTo>
                    <a:pt x="1912" y="307"/>
                  </a:moveTo>
                  <a:lnTo>
                    <a:pt x="1886" y="311"/>
                  </a:lnTo>
                  <a:lnTo>
                    <a:pt x="1863" y="320"/>
                  </a:lnTo>
                  <a:lnTo>
                    <a:pt x="1844" y="334"/>
                  </a:lnTo>
                  <a:lnTo>
                    <a:pt x="1830" y="353"/>
                  </a:lnTo>
                  <a:lnTo>
                    <a:pt x="1821" y="376"/>
                  </a:lnTo>
                  <a:lnTo>
                    <a:pt x="1815" y="405"/>
                  </a:lnTo>
                  <a:lnTo>
                    <a:pt x="1813" y="438"/>
                  </a:lnTo>
                  <a:lnTo>
                    <a:pt x="2002" y="438"/>
                  </a:lnTo>
                  <a:lnTo>
                    <a:pt x="2001" y="407"/>
                  </a:lnTo>
                  <a:lnTo>
                    <a:pt x="1996" y="379"/>
                  </a:lnTo>
                  <a:lnTo>
                    <a:pt x="1988" y="356"/>
                  </a:lnTo>
                  <a:lnTo>
                    <a:pt x="1976" y="335"/>
                  </a:lnTo>
                  <a:lnTo>
                    <a:pt x="1959" y="320"/>
                  </a:lnTo>
                  <a:lnTo>
                    <a:pt x="1939" y="311"/>
                  </a:lnTo>
                  <a:lnTo>
                    <a:pt x="1912" y="307"/>
                  </a:lnTo>
                  <a:close/>
                  <a:moveTo>
                    <a:pt x="1123" y="200"/>
                  </a:moveTo>
                  <a:lnTo>
                    <a:pt x="1152" y="202"/>
                  </a:lnTo>
                  <a:lnTo>
                    <a:pt x="1174" y="206"/>
                  </a:lnTo>
                  <a:lnTo>
                    <a:pt x="1190" y="211"/>
                  </a:lnTo>
                  <a:lnTo>
                    <a:pt x="1199" y="216"/>
                  </a:lnTo>
                  <a:lnTo>
                    <a:pt x="1200" y="217"/>
                  </a:lnTo>
                  <a:lnTo>
                    <a:pt x="1200" y="743"/>
                  </a:lnTo>
                  <a:lnTo>
                    <a:pt x="1199" y="744"/>
                  </a:lnTo>
                  <a:lnTo>
                    <a:pt x="1190" y="747"/>
                  </a:lnTo>
                  <a:lnTo>
                    <a:pt x="1176" y="752"/>
                  </a:lnTo>
                  <a:lnTo>
                    <a:pt x="1152" y="757"/>
                  </a:lnTo>
                  <a:lnTo>
                    <a:pt x="1123" y="758"/>
                  </a:lnTo>
                  <a:lnTo>
                    <a:pt x="1093" y="757"/>
                  </a:lnTo>
                  <a:lnTo>
                    <a:pt x="1072" y="752"/>
                  </a:lnTo>
                  <a:lnTo>
                    <a:pt x="1056" y="747"/>
                  </a:lnTo>
                  <a:lnTo>
                    <a:pt x="1047" y="744"/>
                  </a:lnTo>
                  <a:lnTo>
                    <a:pt x="1045" y="743"/>
                  </a:lnTo>
                  <a:lnTo>
                    <a:pt x="1045" y="217"/>
                  </a:lnTo>
                  <a:lnTo>
                    <a:pt x="1047" y="216"/>
                  </a:lnTo>
                  <a:lnTo>
                    <a:pt x="1056" y="211"/>
                  </a:lnTo>
                  <a:lnTo>
                    <a:pt x="1070" y="206"/>
                  </a:lnTo>
                  <a:lnTo>
                    <a:pt x="1093" y="202"/>
                  </a:lnTo>
                  <a:lnTo>
                    <a:pt x="1123" y="200"/>
                  </a:lnTo>
                  <a:close/>
                  <a:moveTo>
                    <a:pt x="1925" y="192"/>
                  </a:moveTo>
                  <a:lnTo>
                    <a:pt x="1970" y="196"/>
                  </a:lnTo>
                  <a:lnTo>
                    <a:pt x="2008" y="205"/>
                  </a:lnTo>
                  <a:lnTo>
                    <a:pt x="2044" y="219"/>
                  </a:lnTo>
                  <a:lnTo>
                    <a:pt x="2074" y="238"/>
                  </a:lnTo>
                  <a:lnTo>
                    <a:pt x="2100" y="262"/>
                  </a:lnTo>
                  <a:lnTo>
                    <a:pt x="2122" y="292"/>
                  </a:lnTo>
                  <a:lnTo>
                    <a:pt x="2137" y="326"/>
                  </a:lnTo>
                  <a:lnTo>
                    <a:pt x="2150" y="367"/>
                  </a:lnTo>
                  <a:lnTo>
                    <a:pt x="2157" y="412"/>
                  </a:lnTo>
                  <a:lnTo>
                    <a:pt x="2159" y="460"/>
                  </a:lnTo>
                  <a:lnTo>
                    <a:pt x="2159" y="527"/>
                  </a:lnTo>
                  <a:lnTo>
                    <a:pt x="1813" y="527"/>
                  </a:lnTo>
                  <a:lnTo>
                    <a:pt x="1816" y="556"/>
                  </a:lnTo>
                  <a:lnTo>
                    <a:pt x="1825" y="583"/>
                  </a:lnTo>
                  <a:lnTo>
                    <a:pt x="1838" y="606"/>
                  </a:lnTo>
                  <a:lnTo>
                    <a:pt x="1856" y="625"/>
                  </a:lnTo>
                  <a:lnTo>
                    <a:pt x="1878" y="639"/>
                  </a:lnTo>
                  <a:lnTo>
                    <a:pt x="1905" y="648"/>
                  </a:lnTo>
                  <a:lnTo>
                    <a:pt x="1936" y="651"/>
                  </a:lnTo>
                  <a:lnTo>
                    <a:pt x="1965" y="649"/>
                  </a:lnTo>
                  <a:lnTo>
                    <a:pt x="1994" y="643"/>
                  </a:lnTo>
                  <a:lnTo>
                    <a:pt x="2021" y="637"/>
                  </a:lnTo>
                  <a:lnTo>
                    <a:pt x="2044" y="628"/>
                  </a:lnTo>
                  <a:lnTo>
                    <a:pt x="2063" y="618"/>
                  </a:lnTo>
                  <a:lnTo>
                    <a:pt x="2078" y="612"/>
                  </a:lnTo>
                  <a:lnTo>
                    <a:pt x="2088" y="606"/>
                  </a:lnTo>
                  <a:lnTo>
                    <a:pt x="2091" y="604"/>
                  </a:lnTo>
                  <a:lnTo>
                    <a:pt x="2105" y="615"/>
                  </a:lnTo>
                  <a:lnTo>
                    <a:pt x="2117" y="631"/>
                  </a:lnTo>
                  <a:lnTo>
                    <a:pt x="2126" y="649"/>
                  </a:lnTo>
                  <a:lnTo>
                    <a:pt x="2131" y="670"/>
                  </a:lnTo>
                  <a:lnTo>
                    <a:pt x="2131" y="690"/>
                  </a:lnTo>
                  <a:lnTo>
                    <a:pt x="2123" y="710"/>
                  </a:lnTo>
                  <a:lnTo>
                    <a:pt x="2120" y="713"/>
                  </a:lnTo>
                  <a:lnTo>
                    <a:pt x="2111" y="719"/>
                  </a:lnTo>
                  <a:lnTo>
                    <a:pt x="2095" y="727"/>
                  </a:lnTo>
                  <a:lnTo>
                    <a:pt x="2074" y="738"/>
                  </a:lnTo>
                  <a:lnTo>
                    <a:pt x="2046" y="749"/>
                  </a:lnTo>
                  <a:lnTo>
                    <a:pt x="2012" y="757"/>
                  </a:lnTo>
                  <a:lnTo>
                    <a:pt x="1973" y="763"/>
                  </a:lnTo>
                  <a:lnTo>
                    <a:pt x="1926" y="766"/>
                  </a:lnTo>
                  <a:lnTo>
                    <a:pt x="1878" y="763"/>
                  </a:lnTo>
                  <a:lnTo>
                    <a:pt x="1835" y="754"/>
                  </a:lnTo>
                  <a:lnTo>
                    <a:pt x="1794" y="740"/>
                  </a:lnTo>
                  <a:lnTo>
                    <a:pt x="1759" y="719"/>
                  </a:lnTo>
                  <a:lnTo>
                    <a:pt x="1728" y="693"/>
                  </a:lnTo>
                  <a:lnTo>
                    <a:pt x="1703" y="662"/>
                  </a:lnTo>
                  <a:lnTo>
                    <a:pt x="1681" y="625"/>
                  </a:lnTo>
                  <a:lnTo>
                    <a:pt x="1667" y="583"/>
                  </a:lnTo>
                  <a:lnTo>
                    <a:pt x="1658" y="534"/>
                  </a:lnTo>
                  <a:lnTo>
                    <a:pt x="1655" y="482"/>
                  </a:lnTo>
                  <a:lnTo>
                    <a:pt x="1658" y="432"/>
                  </a:lnTo>
                  <a:lnTo>
                    <a:pt x="1666" y="385"/>
                  </a:lnTo>
                  <a:lnTo>
                    <a:pt x="1680" y="345"/>
                  </a:lnTo>
                  <a:lnTo>
                    <a:pt x="1697" y="309"/>
                  </a:lnTo>
                  <a:lnTo>
                    <a:pt x="1718" y="278"/>
                  </a:lnTo>
                  <a:lnTo>
                    <a:pt x="1745" y="252"/>
                  </a:lnTo>
                  <a:lnTo>
                    <a:pt x="1776" y="231"/>
                  </a:lnTo>
                  <a:lnTo>
                    <a:pt x="1808" y="214"/>
                  </a:lnTo>
                  <a:lnTo>
                    <a:pt x="1844" y="202"/>
                  </a:lnTo>
                  <a:lnTo>
                    <a:pt x="1883" y="196"/>
                  </a:lnTo>
                  <a:lnTo>
                    <a:pt x="1925" y="192"/>
                  </a:lnTo>
                  <a:close/>
                  <a:moveTo>
                    <a:pt x="906" y="192"/>
                  </a:moveTo>
                  <a:lnTo>
                    <a:pt x="927" y="194"/>
                  </a:lnTo>
                  <a:lnTo>
                    <a:pt x="949" y="200"/>
                  </a:lnTo>
                  <a:lnTo>
                    <a:pt x="968" y="210"/>
                  </a:lnTo>
                  <a:lnTo>
                    <a:pt x="986" y="224"/>
                  </a:lnTo>
                  <a:lnTo>
                    <a:pt x="993" y="245"/>
                  </a:lnTo>
                  <a:lnTo>
                    <a:pt x="993" y="267"/>
                  </a:lnTo>
                  <a:lnTo>
                    <a:pt x="989" y="287"/>
                  </a:lnTo>
                  <a:lnTo>
                    <a:pt x="982" y="307"/>
                  </a:lnTo>
                  <a:lnTo>
                    <a:pt x="971" y="323"/>
                  </a:lnTo>
                  <a:lnTo>
                    <a:pt x="955" y="332"/>
                  </a:lnTo>
                  <a:lnTo>
                    <a:pt x="954" y="331"/>
                  </a:lnTo>
                  <a:lnTo>
                    <a:pt x="946" y="326"/>
                  </a:lnTo>
                  <a:lnTo>
                    <a:pt x="935" y="320"/>
                  </a:lnTo>
                  <a:lnTo>
                    <a:pt x="921" y="314"/>
                  </a:lnTo>
                  <a:lnTo>
                    <a:pt x="903" y="309"/>
                  </a:lnTo>
                  <a:lnTo>
                    <a:pt x="882" y="307"/>
                  </a:lnTo>
                  <a:lnTo>
                    <a:pt x="858" y="311"/>
                  </a:lnTo>
                  <a:lnTo>
                    <a:pt x="837" y="318"/>
                  </a:lnTo>
                  <a:lnTo>
                    <a:pt x="822" y="331"/>
                  </a:lnTo>
                  <a:lnTo>
                    <a:pt x="808" y="346"/>
                  </a:lnTo>
                  <a:lnTo>
                    <a:pt x="800" y="363"/>
                  </a:lnTo>
                  <a:lnTo>
                    <a:pt x="796" y="382"/>
                  </a:lnTo>
                  <a:lnTo>
                    <a:pt x="793" y="399"/>
                  </a:lnTo>
                  <a:lnTo>
                    <a:pt x="793" y="743"/>
                  </a:lnTo>
                  <a:lnTo>
                    <a:pt x="791" y="744"/>
                  </a:lnTo>
                  <a:lnTo>
                    <a:pt x="782" y="747"/>
                  </a:lnTo>
                  <a:lnTo>
                    <a:pt x="768" y="752"/>
                  </a:lnTo>
                  <a:lnTo>
                    <a:pt x="746" y="757"/>
                  </a:lnTo>
                  <a:lnTo>
                    <a:pt x="717" y="758"/>
                  </a:lnTo>
                  <a:lnTo>
                    <a:pt x="687" y="757"/>
                  </a:lnTo>
                  <a:lnTo>
                    <a:pt x="665" y="754"/>
                  </a:lnTo>
                  <a:lnTo>
                    <a:pt x="650" y="749"/>
                  </a:lnTo>
                  <a:lnTo>
                    <a:pt x="641" y="744"/>
                  </a:lnTo>
                  <a:lnTo>
                    <a:pt x="637" y="743"/>
                  </a:lnTo>
                  <a:lnTo>
                    <a:pt x="637" y="217"/>
                  </a:lnTo>
                  <a:lnTo>
                    <a:pt x="639" y="216"/>
                  </a:lnTo>
                  <a:lnTo>
                    <a:pt x="648" y="211"/>
                  </a:lnTo>
                  <a:lnTo>
                    <a:pt x="662" y="206"/>
                  </a:lnTo>
                  <a:lnTo>
                    <a:pt x="684" y="202"/>
                  </a:lnTo>
                  <a:lnTo>
                    <a:pt x="713" y="200"/>
                  </a:lnTo>
                  <a:lnTo>
                    <a:pt x="740" y="202"/>
                  </a:lnTo>
                  <a:lnTo>
                    <a:pt x="760" y="206"/>
                  </a:lnTo>
                  <a:lnTo>
                    <a:pt x="775" y="210"/>
                  </a:lnTo>
                  <a:lnTo>
                    <a:pt x="785" y="214"/>
                  </a:lnTo>
                  <a:lnTo>
                    <a:pt x="789" y="217"/>
                  </a:lnTo>
                  <a:lnTo>
                    <a:pt x="789" y="256"/>
                  </a:lnTo>
                  <a:lnTo>
                    <a:pt x="791" y="253"/>
                  </a:lnTo>
                  <a:lnTo>
                    <a:pt x="796" y="247"/>
                  </a:lnTo>
                  <a:lnTo>
                    <a:pt x="805" y="236"/>
                  </a:lnTo>
                  <a:lnTo>
                    <a:pt x="817" y="225"/>
                  </a:lnTo>
                  <a:lnTo>
                    <a:pt x="833" y="213"/>
                  </a:lnTo>
                  <a:lnTo>
                    <a:pt x="853" y="203"/>
                  </a:lnTo>
                  <a:lnTo>
                    <a:pt x="878" y="196"/>
                  </a:lnTo>
                  <a:lnTo>
                    <a:pt x="906" y="192"/>
                  </a:lnTo>
                  <a:close/>
                  <a:moveTo>
                    <a:pt x="245" y="121"/>
                  </a:moveTo>
                  <a:lnTo>
                    <a:pt x="217" y="123"/>
                  </a:lnTo>
                  <a:lnTo>
                    <a:pt x="195" y="126"/>
                  </a:lnTo>
                  <a:lnTo>
                    <a:pt x="178" y="129"/>
                  </a:lnTo>
                  <a:lnTo>
                    <a:pt x="167" y="130"/>
                  </a:lnTo>
                  <a:lnTo>
                    <a:pt x="164" y="132"/>
                  </a:lnTo>
                  <a:lnTo>
                    <a:pt x="164" y="314"/>
                  </a:lnTo>
                  <a:lnTo>
                    <a:pt x="247" y="314"/>
                  </a:lnTo>
                  <a:lnTo>
                    <a:pt x="278" y="312"/>
                  </a:lnTo>
                  <a:lnTo>
                    <a:pt x="302" y="304"/>
                  </a:lnTo>
                  <a:lnTo>
                    <a:pt x="323" y="293"/>
                  </a:lnTo>
                  <a:lnTo>
                    <a:pt x="338" y="280"/>
                  </a:lnTo>
                  <a:lnTo>
                    <a:pt x="351" y="262"/>
                  </a:lnTo>
                  <a:lnTo>
                    <a:pt x="357" y="242"/>
                  </a:lnTo>
                  <a:lnTo>
                    <a:pt x="358" y="220"/>
                  </a:lnTo>
                  <a:lnTo>
                    <a:pt x="357" y="197"/>
                  </a:lnTo>
                  <a:lnTo>
                    <a:pt x="351" y="175"/>
                  </a:lnTo>
                  <a:lnTo>
                    <a:pt x="340" y="158"/>
                  </a:lnTo>
                  <a:lnTo>
                    <a:pt x="324" y="143"/>
                  </a:lnTo>
                  <a:lnTo>
                    <a:pt x="302" y="132"/>
                  </a:lnTo>
                  <a:lnTo>
                    <a:pt x="278" y="124"/>
                  </a:lnTo>
                  <a:lnTo>
                    <a:pt x="245" y="121"/>
                  </a:lnTo>
                  <a:close/>
                  <a:moveTo>
                    <a:pt x="1422" y="49"/>
                  </a:moveTo>
                  <a:lnTo>
                    <a:pt x="1452" y="51"/>
                  </a:lnTo>
                  <a:lnTo>
                    <a:pt x="1473" y="56"/>
                  </a:lnTo>
                  <a:lnTo>
                    <a:pt x="1489" y="60"/>
                  </a:lnTo>
                  <a:lnTo>
                    <a:pt x="1497" y="63"/>
                  </a:lnTo>
                  <a:lnTo>
                    <a:pt x="1500" y="65"/>
                  </a:lnTo>
                  <a:lnTo>
                    <a:pt x="1500" y="200"/>
                  </a:lnTo>
                  <a:lnTo>
                    <a:pt x="1601" y="200"/>
                  </a:lnTo>
                  <a:lnTo>
                    <a:pt x="1602" y="202"/>
                  </a:lnTo>
                  <a:lnTo>
                    <a:pt x="1605" y="208"/>
                  </a:lnTo>
                  <a:lnTo>
                    <a:pt x="1611" y="219"/>
                  </a:lnTo>
                  <a:lnTo>
                    <a:pt x="1614" y="233"/>
                  </a:lnTo>
                  <a:lnTo>
                    <a:pt x="1616" y="252"/>
                  </a:lnTo>
                  <a:lnTo>
                    <a:pt x="1614" y="272"/>
                  </a:lnTo>
                  <a:lnTo>
                    <a:pt x="1611" y="286"/>
                  </a:lnTo>
                  <a:lnTo>
                    <a:pt x="1605" y="297"/>
                  </a:lnTo>
                  <a:lnTo>
                    <a:pt x="1602" y="303"/>
                  </a:lnTo>
                  <a:lnTo>
                    <a:pt x="1601" y="304"/>
                  </a:lnTo>
                  <a:lnTo>
                    <a:pt x="1500" y="304"/>
                  </a:lnTo>
                  <a:lnTo>
                    <a:pt x="1500" y="570"/>
                  </a:lnTo>
                  <a:lnTo>
                    <a:pt x="1501" y="600"/>
                  </a:lnTo>
                  <a:lnTo>
                    <a:pt x="1506" y="623"/>
                  </a:lnTo>
                  <a:lnTo>
                    <a:pt x="1514" y="639"/>
                  </a:lnTo>
                  <a:lnTo>
                    <a:pt x="1526" y="648"/>
                  </a:lnTo>
                  <a:lnTo>
                    <a:pt x="1543" y="651"/>
                  </a:lnTo>
                  <a:lnTo>
                    <a:pt x="1560" y="648"/>
                  </a:lnTo>
                  <a:lnTo>
                    <a:pt x="1573" y="642"/>
                  </a:lnTo>
                  <a:lnTo>
                    <a:pt x="1582" y="632"/>
                  </a:lnTo>
                  <a:lnTo>
                    <a:pt x="1588" y="626"/>
                  </a:lnTo>
                  <a:lnTo>
                    <a:pt x="1591" y="623"/>
                  </a:lnTo>
                  <a:lnTo>
                    <a:pt x="1607" y="631"/>
                  </a:lnTo>
                  <a:lnTo>
                    <a:pt x="1619" y="645"/>
                  </a:lnTo>
                  <a:lnTo>
                    <a:pt x="1628" y="662"/>
                  </a:lnTo>
                  <a:lnTo>
                    <a:pt x="1633" y="682"/>
                  </a:lnTo>
                  <a:lnTo>
                    <a:pt x="1635" y="704"/>
                  </a:lnTo>
                  <a:lnTo>
                    <a:pt x="1630" y="726"/>
                  </a:lnTo>
                  <a:lnTo>
                    <a:pt x="1625" y="732"/>
                  </a:lnTo>
                  <a:lnTo>
                    <a:pt x="1616" y="738"/>
                  </a:lnTo>
                  <a:lnTo>
                    <a:pt x="1604" y="746"/>
                  </a:lnTo>
                  <a:lnTo>
                    <a:pt x="1588" y="754"/>
                  </a:lnTo>
                  <a:lnTo>
                    <a:pt x="1566" y="760"/>
                  </a:lnTo>
                  <a:lnTo>
                    <a:pt x="1540" y="764"/>
                  </a:lnTo>
                  <a:lnTo>
                    <a:pt x="1507" y="766"/>
                  </a:lnTo>
                  <a:lnTo>
                    <a:pt x="1466" y="763"/>
                  </a:lnTo>
                  <a:lnTo>
                    <a:pt x="1431" y="755"/>
                  </a:lnTo>
                  <a:lnTo>
                    <a:pt x="1404" y="741"/>
                  </a:lnTo>
                  <a:lnTo>
                    <a:pt x="1380" y="721"/>
                  </a:lnTo>
                  <a:lnTo>
                    <a:pt x="1363" y="696"/>
                  </a:lnTo>
                  <a:lnTo>
                    <a:pt x="1352" y="663"/>
                  </a:lnTo>
                  <a:lnTo>
                    <a:pt x="1346" y="623"/>
                  </a:lnTo>
                  <a:lnTo>
                    <a:pt x="1343" y="576"/>
                  </a:lnTo>
                  <a:lnTo>
                    <a:pt x="1343" y="304"/>
                  </a:lnTo>
                  <a:lnTo>
                    <a:pt x="1284" y="304"/>
                  </a:lnTo>
                  <a:lnTo>
                    <a:pt x="1283" y="303"/>
                  </a:lnTo>
                  <a:lnTo>
                    <a:pt x="1278" y="297"/>
                  </a:lnTo>
                  <a:lnTo>
                    <a:pt x="1273" y="286"/>
                  </a:lnTo>
                  <a:lnTo>
                    <a:pt x="1270" y="272"/>
                  </a:lnTo>
                  <a:lnTo>
                    <a:pt x="1269" y="252"/>
                  </a:lnTo>
                  <a:lnTo>
                    <a:pt x="1270" y="233"/>
                  </a:lnTo>
                  <a:lnTo>
                    <a:pt x="1273" y="219"/>
                  </a:lnTo>
                  <a:lnTo>
                    <a:pt x="1278" y="208"/>
                  </a:lnTo>
                  <a:lnTo>
                    <a:pt x="1283" y="202"/>
                  </a:lnTo>
                  <a:lnTo>
                    <a:pt x="1284" y="200"/>
                  </a:lnTo>
                  <a:lnTo>
                    <a:pt x="1343" y="200"/>
                  </a:lnTo>
                  <a:lnTo>
                    <a:pt x="1343" y="65"/>
                  </a:lnTo>
                  <a:lnTo>
                    <a:pt x="1346" y="63"/>
                  </a:lnTo>
                  <a:lnTo>
                    <a:pt x="1355" y="60"/>
                  </a:lnTo>
                  <a:lnTo>
                    <a:pt x="1369" y="56"/>
                  </a:lnTo>
                  <a:lnTo>
                    <a:pt x="1393" y="51"/>
                  </a:lnTo>
                  <a:lnTo>
                    <a:pt x="1422" y="49"/>
                  </a:lnTo>
                  <a:close/>
                  <a:moveTo>
                    <a:pt x="1121" y="9"/>
                  </a:moveTo>
                  <a:lnTo>
                    <a:pt x="1148" y="11"/>
                  </a:lnTo>
                  <a:lnTo>
                    <a:pt x="1169" y="14"/>
                  </a:lnTo>
                  <a:lnTo>
                    <a:pt x="1185" y="18"/>
                  </a:lnTo>
                  <a:lnTo>
                    <a:pt x="1196" y="21"/>
                  </a:lnTo>
                  <a:lnTo>
                    <a:pt x="1202" y="25"/>
                  </a:lnTo>
                  <a:lnTo>
                    <a:pt x="1204" y="26"/>
                  </a:lnTo>
                  <a:lnTo>
                    <a:pt x="1204" y="130"/>
                  </a:lnTo>
                  <a:lnTo>
                    <a:pt x="1202" y="132"/>
                  </a:lnTo>
                  <a:lnTo>
                    <a:pt x="1196" y="135"/>
                  </a:lnTo>
                  <a:lnTo>
                    <a:pt x="1185" y="138"/>
                  </a:lnTo>
                  <a:lnTo>
                    <a:pt x="1171" y="143"/>
                  </a:lnTo>
                  <a:lnTo>
                    <a:pt x="1149" y="146"/>
                  </a:lnTo>
                  <a:lnTo>
                    <a:pt x="1124" y="147"/>
                  </a:lnTo>
                  <a:lnTo>
                    <a:pt x="1098" y="146"/>
                  </a:lnTo>
                  <a:lnTo>
                    <a:pt x="1076" y="143"/>
                  </a:lnTo>
                  <a:lnTo>
                    <a:pt x="1061" y="138"/>
                  </a:lnTo>
                  <a:lnTo>
                    <a:pt x="1050" y="135"/>
                  </a:lnTo>
                  <a:lnTo>
                    <a:pt x="1044" y="132"/>
                  </a:lnTo>
                  <a:lnTo>
                    <a:pt x="1042" y="130"/>
                  </a:lnTo>
                  <a:lnTo>
                    <a:pt x="1042" y="26"/>
                  </a:lnTo>
                  <a:lnTo>
                    <a:pt x="1044" y="26"/>
                  </a:lnTo>
                  <a:lnTo>
                    <a:pt x="1050" y="23"/>
                  </a:lnTo>
                  <a:lnTo>
                    <a:pt x="1059" y="18"/>
                  </a:lnTo>
                  <a:lnTo>
                    <a:pt x="1075" y="14"/>
                  </a:lnTo>
                  <a:lnTo>
                    <a:pt x="1096" y="11"/>
                  </a:lnTo>
                  <a:lnTo>
                    <a:pt x="1121" y="9"/>
                  </a:lnTo>
                  <a:close/>
                  <a:moveTo>
                    <a:pt x="230" y="0"/>
                  </a:moveTo>
                  <a:lnTo>
                    <a:pt x="288" y="3"/>
                  </a:lnTo>
                  <a:lnTo>
                    <a:pt x="343" y="11"/>
                  </a:lnTo>
                  <a:lnTo>
                    <a:pt x="389" y="23"/>
                  </a:lnTo>
                  <a:lnTo>
                    <a:pt x="430" y="42"/>
                  </a:lnTo>
                  <a:lnTo>
                    <a:pt x="462" y="63"/>
                  </a:lnTo>
                  <a:lnTo>
                    <a:pt x="489" y="90"/>
                  </a:lnTo>
                  <a:lnTo>
                    <a:pt x="509" y="119"/>
                  </a:lnTo>
                  <a:lnTo>
                    <a:pt x="520" y="154"/>
                  </a:lnTo>
                  <a:lnTo>
                    <a:pt x="523" y="189"/>
                  </a:lnTo>
                  <a:lnTo>
                    <a:pt x="521" y="222"/>
                  </a:lnTo>
                  <a:lnTo>
                    <a:pt x="513" y="252"/>
                  </a:lnTo>
                  <a:lnTo>
                    <a:pt x="502" y="276"/>
                  </a:lnTo>
                  <a:lnTo>
                    <a:pt x="487" y="298"/>
                  </a:lnTo>
                  <a:lnTo>
                    <a:pt x="470" y="317"/>
                  </a:lnTo>
                  <a:lnTo>
                    <a:pt x="448" y="334"/>
                  </a:lnTo>
                  <a:lnTo>
                    <a:pt x="427" y="346"/>
                  </a:lnTo>
                  <a:lnTo>
                    <a:pt x="450" y="356"/>
                  </a:lnTo>
                  <a:lnTo>
                    <a:pt x="475" y="367"/>
                  </a:lnTo>
                  <a:lnTo>
                    <a:pt x="496" y="379"/>
                  </a:lnTo>
                  <a:lnTo>
                    <a:pt x="516" y="396"/>
                  </a:lnTo>
                  <a:lnTo>
                    <a:pt x="535" y="415"/>
                  </a:lnTo>
                  <a:lnTo>
                    <a:pt x="551" y="438"/>
                  </a:lnTo>
                  <a:lnTo>
                    <a:pt x="563" y="464"/>
                  </a:lnTo>
                  <a:lnTo>
                    <a:pt x="571" y="496"/>
                  </a:lnTo>
                  <a:lnTo>
                    <a:pt x="572" y="531"/>
                  </a:lnTo>
                  <a:lnTo>
                    <a:pt x="569" y="576"/>
                  </a:lnTo>
                  <a:lnTo>
                    <a:pt x="558" y="617"/>
                  </a:lnTo>
                  <a:lnTo>
                    <a:pt x="541" y="651"/>
                  </a:lnTo>
                  <a:lnTo>
                    <a:pt x="518" y="682"/>
                  </a:lnTo>
                  <a:lnTo>
                    <a:pt x="487" y="707"/>
                  </a:lnTo>
                  <a:lnTo>
                    <a:pt x="451" y="729"/>
                  </a:lnTo>
                  <a:lnTo>
                    <a:pt x="406" y="744"/>
                  </a:lnTo>
                  <a:lnTo>
                    <a:pt x="357" y="757"/>
                  </a:lnTo>
                  <a:lnTo>
                    <a:pt x="299" y="763"/>
                  </a:lnTo>
                  <a:lnTo>
                    <a:pt x="237" y="766"/>
                  </a:lnTo>
                  <a:lnTo>
                    <a:pt x="181" y="764"/>
                  </a:lnTo>
                  <a:lnTo>
                    <a:pt x="133" y="760"/>
                  </a:lnTo>
                  <a:lnTo>
                    <a:pt x="93" y="755"/>
                  </a:lnTo>
                  <a:lnTo>
                    <a:pt x="59" y="749"/>
                  </a:lnTo>
                  <a:lnTo>
                    <a:pt x="34" y="741"/>
                  </a:lnTo>
                  <a:lnTo>
                    <a:pt x="16" y="736"/>
                  </a:lnTo>
                  <a:lnTo>
                    <a:pt x="3" y="732"/>
                  </a:lnTo>
                  <a:lnTo>
                    <a:pt x="0" y="730"/>
                  </a:lnTo>
                  <a:lnTo>
                    <a:pt x="0" y="31"/>
                  </a:lnTo>
                  <a:lnTo>
                    <a:pt x="5" y="29"/>
                  </a:lnTo>
                  <a:lnTo>
                    <a:pt x="16" y="26"/>
                  </a:lnTo>
                  <a:lnTo>
                    <a:pt x="36" y="21"/>
                  </a:lnTo>
                  <a:lnTo>
                    <a:pt x="60" y="15"/>
                  </a:lnTo>
                  <a:lnTo>
                    <a:pt x="95" y="11"/>
                  </a:lnTo>
                  <a:lnTo>
                    <a:pt x="133" y="4"/>
                  </a:lnTo>
                  <a:lnTo>
                    <a:pt x="178" y="1"/>
                  </a:lnTo>
                  <a:lnTo>
                    <a:pt x="23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7" name="Freeform 7"/>
            <p:cNvSpPr>
              <a:spLocks noEditPoints="1"/>
            </p:cNvSpPr>
            <p:nvPr/>
          </p:nvSpPr>
          <p:spPr bwMode="auto">
            <a:xfrm>
              <a:off x="861505" y="6652444"/>
              <a:ext cx="75463" cy="80363"/>
            </a:xfrm>
            <a:custGeom>
              <a:avLst/>
              <a:gdLst>
                <a:gd name="T0" fmla="*/ 242 w 539"/>
                <a:gd name="T1" fmla="*/ 119 h 574"/>
                <a:gd name="T2" fmla="*/ 199 w 539"/>
                <a:gd name="T3" fmla="*/ 142 h 574"/>
                <a:gd name="T4" fmla="*/ 171 w 539"/>
                <a:gd name="T5" fmla="*/ 185 h 574"/>
                <a:gd name="T6" fmla="*/ 159 w 539"/>
                <a:gd name="T7" fmla="*/ 249 h 574"/>
                <a:gd name="T8" fmla="*/ 159 w 539"/>
                <a:gd name="T9" fmla="*/ 325 h 574"/>
                <a:gd name="T10" fmla="*/ 171 w 539"/>
                <a:gd name="T11" fmla="*/ 389 h 574"/>
                <a:gd name="T12" fmla="*/ 199 w 539"/>
                <a:gd name="T13" fmla="*/ 434 h 574"/>
                <a:gd name="T14" fmla="*/ 242 w 539"/>
                <a:gd name="T15" fmla="*/ 456 h 574"/>
                <a:gd name="T16" fmla="*/ 297 w 539"/>
                <a:gd name="T17" fmla="*/ 456 h 574"/>
                <a:gd name="T18" fmla="*/ 340 w 539"/>
                <a:gd name="T19" fmla="*/ 434 h 574"/>
                <a:gd name="T20" fmla="*/ 367 w 539"/>
                <a:gd name="T21" fmla="*/ 389 h 574"/>
                <a:gd name="T22" fmla="*/ 380 w 539"/>
                <a:gd name="T23" fmla="*/ 325 h 574"/>
                <a:gd name="T24" fmla="*/ 380 w 539"/>
                <a:gd name="T25" fmla="*/ 249 h 574"/>
                <a:gd name="T26" fmla="*/ 367 w 539"/>
                <a:gd name="T27" fmla="*/ 185 h 574"/>
                <a:gd name="T28" fmla="*/ 340 w 539"/>
                <a:gd name="T29" fmla="*/ 142 h 574"/>
                <a:gd name="T30" fmla="*/ 297 w 539"/>
                <a:gd name="T31" fmla="*/ 119 h 574"/>
                <a:gd name="T32" fmla="*/ 269 w 539"/>
                <a:gd name="T33" fmla="*/ 0 h 574"/>
                <a:gd name="T34" fmla="*/ 362 w 539"/>
                <a:gd name="T35" fmla="*/ 13 h 574"/>
                <a:gd name="T36" fmla="*/ 436 w 539"/>
                <a:gd name="T37" fmla="*/ 47 h 574"/>
                <a:gd name="T38" fmla="*/ 492 w 539"/>
                <a:gd name="T39" fmla="*/ 103 h 574"/>
                <a:gd name="T40" fmla="*/ 526 w 539"/>
                <a:gd name="T41" fmla="*/ 184 h 574"/>
                <a:gd name="T42" fmla="*/ 539 w 539"/>
                <a:gd name="T43" fmla="*/ 288 h 574"/>
                <a:gd name="T44" fmla="*/ 526 w 539"/>
                <a:gd name="T45" fmla="*/ 391 h 574"/>
                <a:gd name="T46" fmla="*/ 492 w 539"/>
                <a:gd name="T47" fmla="*/ 471 h 574"/>
                <a:gd name="T48" fmla="*/ 436 w 539"/>
                <a:gd name="T49" fmla="*/ 529 h 574"/>
                <a:gd name="T50" fmla="*/ 362 w 539"/>
                <a:gd name="T51" fmla="*/ 563 h 574"/>
                <a:gd name="T52" fmla="*/ 269 w 539"/>
                <a:gd name="T53" fmla="*/ 574 h 574"/>
                <a:gd name="T54" fmla="*/ 177 w 539"/>
                <a:gd name="T55" fmla="*/ 563 h 574"/>
                <a:gd name="T56" fmla="*/ 103 w 539"/>
                <a:gd name="T57" fmla="*/ 529 h 574"/>
                <a:gd name="T58" fmla="*/ 47 w 539"/>
                <a:gd name="T59" fmla="*/ 471 h 574"/>
                <a:gd name="T60" fmla="*/ 13 w 539"/>
                <a:gd name="T61" fmla="*/ 391 h 574"/>
                <a:gd name="T62" fmla="*/ 0 w 539"/>
                <a:gd name="T63" fmla="*/ 288 h 574"/>
                <a:gd name="T64" fmla="*/ 13 w 539"/>
                <a:gd name="T65" fmla="*/ 184 h 574"/>
                <a:gd name="T66" fmla="*/ 47 w 539"/>
                <a:gd name="T67" fmla="*/ 103 h 574"/>
                <a:gd name="T68" fmla="*/ 103 w 539"/>
                <a:gd name="T69" fmla="*/ 47 h 574"/>
                <a:gd name="T70" fmla="*/ 177 w 539"/>
                <a:gd name="T71" fmla="*/ 13 h 574"/>
                <a:gd name="T72" fmla="*/ 269 w 539"/>
                <a:gd name="T73"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9" h="574">
                  <a:moveTo>
                    <a:pt x="269" y="115"/>
                  </a:moveTo>
                  <a:lnTo>
                    <a:pt x="242" y="119"/>
                  </a:lnTo>
                  <a:lnTo>
                    <a:pt x="219" y="128"/>
                  </a:lnTo>
                  <a:lnTo>
                    <a:pt x="199" y="142"/>
                  </a:lnTo>
                  <a:lnTo>
                    <a:pt x="184" y="161"/>
                  </a:lnTo>
                  <a:lnTo>
                    <a:pt x="171" y="185"/>
                  </a:lnTo>
                  <a:lnTo>
                    <a:pt x="163" y="215"/>
                  </a:lnTo>
                  <a:lnTo>
                    <a:pt x="159" y="249"/>
                  </a:lnTo>
                  <a:lnTo>
                    <a:pt x="157" y="288"/>
                  </a:lnTo>
                  <a:lnTo>
                    <a:pt x="159" y="325"/>
                  </a:lnTo>
                  <a:lnTo>
                    <a:pt x="163" y="360"/>
                  </a:lnTo>
                  <a:lnTo>
                    <a:pt x="171" y="389"/>
                  </a:lnTo>
                  <a:lnTo>
                    <a:pt x="184" y="414"/>
                  </a:lnTo>
                  <a:lnTo>
                    <a:pt x="199" y="434"/>
                  </a:lnTo>
                  <a:lnTo>
                    <a:pt x="219" y="448"/>
                  </a:lnTo>
                  <a:lnTo>
                    <a:pt x="242" y="456"/>
                  </a:lnTo>
                  <a:lnTo>
                    <a:pt x="269" y="459"/>
                  </a:lnTo>
                  <a:lnTo>
                    <a:pt x="297" y="456"/>
                  </a:lnTo>
                  <a:lnTo>
                    <a:pt x="320" y="448"/>
                  </a:lnTo>
                  <a:lnTo>
                    <a:pt x="340" y="434"/>
                  </a:lnTo>
                  <a:lnTo>
                    <a:pt x="356" y="414"/>
                  </a:lnTo>
                  <a:lnTo>
                    <a:pt x="367" y="389"/>
                  </a:lnTo>
                  <a:lnTo>
                    <a:pt x="376" y="360"/>
                  </a:lnTo>
                  <a:lnTo>
                    <a:pt x="380" y="325"/>
                  </a:lnTo>
                  <a:lnTo>
                    <a:pt x="382" y="288"/>
                  </a:lnTo>
                  <a:lnTo>
                    <a:pt x="380" y="249"/>
                  </a:lnTo>
                  <a:lnTo>
                    <a:pt x="376" y="215"/>
                  </a:lnTo>
                  <a:lnTo>
                    <a:pt x="367" y="185"/>
                  </a:lnTo>
                  <a:lnTo>
                    <a:pt x="356" y="161"/>
                  </a:lnTo>
                  <a:lnTo>
                    <a:pt x="340" y="142"/>
                  </a:lnTo>
                  <a:lnTo>
                    <a:pt x="320" y="128"/>
                  </a:lnTo>
                  <a:lnTo>
                    <a:pt x="297" y="119"/>
                  </a:lnTo>
                  <a:lnTo>
                    <a:pt x="269" y="115"/>
                  </a:lnTo>
                  <a:close/>
                  <a:moveTo>
                    <a:pt x="269" y="0"/>
                  </a:moveTo>
                  <a:lnTo>
                    <a:pt x="317" y="4"/>
                  </a:lnTo>
                  <a:lnTo>
                    <a:pt x="362" y="13"/>
                  </a:lnTo>
                  <a:lnTo>
                    <a:pt x="401" y="27"/>
                  </a:lnTo>
                  <a:lnTo>
                    <a:pt x="436" y="47"/>
                  </a:lnTo>
                  <a:lnTo>
                    <a:pt x="467" y="72"/>
                  </a:lnTo>
                  <a:lnTo>
                    <a:pt x="492" y="103"/>
                  </a:lnTo>
                  <a:lnTo>
                    <a:pt x="512" y="140"/>
                  </a:lnTo>
                  <a:lnTo>
                    <a:pt x="526" y="184"/>
                  </a:lnTo>
                  <a:lnTo>
                    <a:pt x="536" y="234"/>
                  </a:lnTo>
                  <a:lnTo>
                    <a:pt x="539" y="288"/>
                  </a:lnTo>
                  <a:lnTo>
                    <a:pt x="536" y="342"/>
                  </a:lnTo>
                  <a:lnTo>
                    <a:pt x="526" y="391"/>
                  </a:lnTo>
                  <a:lnTo>
                    <a:pt x="512" y="434"/>
                  </a:lnTo>
                  <a:lnTo>
                    <a:pt x="492" y="471"/>
                  </a:lnTo>
                  <a:lnTo>
                    <a:pt x="467" y="503"/>
                  </a:lnTo>
                  <a:lnTo>
                    <a:pt x="436" y="529"/>
                  </a:lnTo>
                  <a:lnTo>
                    <a:pt x="401" y="549"/>
                  </a:lnTo>
                  <a:lnTo>
                    <a:pt x="362" y="563"/>
                  </a:lnTo>
                  <a:lnTo>
                    <a:pt x="317" y="571"/>
                  </a:lnTo>
                  <a:lnTo>
                    <a:pt x="269" y="574"/>
                  </a:lnTo>
                  <a:lnTo>
                    <a:pt x="221" y="571"/>
                  </a:lnTo>
                  <a:lnTo>
                    <a:pt x="177" y="563"/>
                  </a:lnTo>
                  <a:lnTo>
                    <a:pt x="137" y="549"/>
                  </a:lnTo>
                  <a:lnTo>
                    <a:pt x="103" y="529"/>
                  </a:lnTo>
                  <a:lnTo>
                    <a:pt x="72" y="503"/>
                  </a:lnTo>
                  <a:lnTo>
                    <a:pt x="47" y="471"/>
                  </a:lnTo>
                  <a:lnTo>
                    <a:pt x="27" y="434"/>
                  </a:lnTo>
                  <a:lnTo>
                    <a:pt x="13" y="391"/>
                  </a:lnTo>
                  <a:lnTo>
                    <a:pt x="4" y="342"/>
                  </a:lnTo>
                  <a:lnTo>
                    <a:pt x="0" y="288"/>
                  </a:lnTo>
                  <a:lnTo>
                    <a:pt x="4" y="234"/>
                  </a:lnTo>
                  <a:lnTo>
                    <a:pt x="13" y="184"/>
                  </a:lnTo>
                  <a:lnTo>
                    <a:pt x="27" y="140"/>
                  </a:lnTo>
                  <a:lnTo>
                    <a:pt x="47" y="103"/>
                  </a:lnTo>
                  <a:lnTo>
                    <a:pt x="72" y="72"/>
                  </a:lnTo>
                  <a:lnTo>
                    <a:pt x="103" y="47"/>
                  </a:lnTo>
                  <a:lnTo>
                    <a:pt x="137" y="27"/>
                  </a:lnTo>
                  <a:lnTo>
                    <a:pt x="177" y="13"/>
                  </a:lnTo>
                  <a:lnTo>
                    <a:pt x="221" y="4"/>
                  </a:lnTo>
                  <a:lnTo>
                    <a:pt x="26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8" name="Freeform 8"/>
            <p:cNvSpPr>
              <a:spLocks/>
            </p:cNvSpPr>
            <p:nvPr/>
          </p:nvSpPr>
          <p:spPr bwMode="auto">
            <a:xfrm>
              <a:off x="1027831" y="6652444"/>
              <a:ext cx="63282" cy="80363"/>
            </a:xfrm>
            <a:custGeom>
              <a:avLst/>
              <a:gdLst>
                <a:gd name="T0" fmla="*/ 280 w 452"/>
                <a:gd name="T1" fmla="*/ 4 h 574"/>
                <a:gd name="T2" fmla="*/ 354 w 452"/>
                <a:gd name="T3" fmla="*/ 19 h 574"/>
                <a:gd name="T4" fmla="*/ 405 w 452"/>
                <a:gd name="T5" fmla="*/ 38 h 574"/>
                <a:gd name="T6" fmla="*/ 422 w 452"/>
                <a:gd name="T7" fmla="*/ 75 h 574"/>
                <a:gd name="T8" fmla="*/ 405 w 452"/>
                <a:gd name="T9" fmla="*/ 122 h 574"/>
                <a:gd name="T10" fmla="*/ 374 w 452"/>
                <a:gd name="T11" fmla="*/ 147 h 574"/>
                <a:gd name="T12" fmla="*/ 318 w 452"/>
                <a:gd name="T13" fmla="*/ 126 h 574"/>
                <a:gd name="T14" fmla="*/ 246 w 452"/>
                <a:gd name="T15" fmla="*/ 115 h 574"/>
                <a:gd name="T16" fmla="*/ 199 w 452"/>
                <a:gd name="T17" fmla="*/ 125 h 574"/>
                <a:gd name="T18" fmla="*/ 174 w 452"/>
                <a:gd name="T19" fmla="*/ 148 h 574"/>
                <a:gd name="T20" fmla="*/ 176 w 452"/>
                <a:gd name="T21" fmla="*/ 182 h 574"/>
                <a:gd name="T22" fmla="*/ 207 w 452"/>
                <a:gd name="T23" fmla="*/ 207 h 574"/>
                <a:gd name="T24" fmla="*/ 331 w 452"/>
                <a:gd name="T25" fmla="*/ 249 h 574"/>
                <a:gd name="T26" fmla="*/ 384 w 452"/>
                <a:gd name="T27" fmla="*/ 272 h 574"/>
                <a:gd name="T28" fmla="*/ 425 w 452"/>
                <a:gd name="T29" fmla="*/ 308 h 574"/>
                <a:gd name="T30" fmla="*/ 449 w 452"/>
                <a:gd name="T31" fmla="*/ 363 h 574"/>
                <a:gd name="T32" fmla="*/ 449 w 452"/>
                <a:gd name="T33" fmla="*/ 433 h 574"/>
                <a:gd name="T34" fmla="*/ 425 w 452"/>
                <a:gd name="T35" fmla="*/ 495 h 574"/>
                <a:gd name="T36" fmla="*/ 377 w 452"/>
                <a:gd name="T37" fmla="*/ 538 h 574"/>
                <a:gd name="T38" fmla="*/ 308 w 452"/>
                <a:gd name="T39" fmla="*/ 565 h 574"/>
                <a:gd name="T40" fmla="*/ 216 w 452"/>
                <a:gd name="T41" fmla="*/ 574 h 574"/>
                <a:gd name="T42" fmla="*/ 128 w 452"/>
                <a:gd name="T43" fmla="*/ 566 h 574"/>
                <a:gd name="T44" fmla="*/ 63 w 452"/>
                <a:gd name="T45" fmla="*/ 548 h 574"/>
                <a:gd name="T46" fmla="*/ 18 w 452"/>
                <a:gd name="T47" fmla="*/ 524 h 574"/>
                <a:gd name="T48" fmla="*/ 0 w 452"/>
                <a:gd name="T49" fmla="*/ 485 h 574"/>
                <a:gd name="T50" fmla="*/ 16 w 452"/>
                <a:gd name="T51" fmla="*/ 439 h 574"/>
                <a:gd name="T52" fmla="*/ 50 w 452"/>
                <a:gd name="T53" fmla="*/ 406 h 574"/>
                <a:gd name="T54" fmla="*/ 92 w 452"/>
                <a:gd name="T55" fmla="*/ 428 h 574"/>
                <a:gd name="T56" fmla="*/ 154 w 452"/>
                <a:gd name="T57" fmla="*/ 450 h 574"/>
                <a:gd name="T58" fmla="*/ 221 w 452"/>
                <a:gd name="T59" fmla="*/ 459 h 574"/>
                <a:gd name="T60" fmla="*/ 246 w 452"/>
                <a:gd name="T61" fmla="*/ 457 h 574"/>
                <a:gd name="T62" fmla="*/ 273 w 452"/>
                <a:gd name="T63" fmla="*/ 448 h 574"/>
                <a:gd name="T64" fmla="*/ 294 w 452"/>
                <a:gd name="T65" fmla="*/ 426 h 574"/>
                <a:gd name="T66" fmla="*/ 294 w 452"/>
                <a:gd name="T67" fmla="*/ 392 h 574"/>
                <a:gd name="T68" fmla="*/ 270 w 452"/>
                <a:gd name="T69" fmla="*/ 367 h 574"/>
                <a:gd name="T70" fmla="*/ 232 w 452"/>
                <a:gd name="T71" fmla="*/ 350 h 574"/>
                <a:gd name="T72" fmla="*/ 100 w 452"/>
                <a:gd name="T73" fmla="*/ 304 h 574"/>
                <a:gd name="T74" fmla="*/ 55 w 452"/>
                <a:gd name="T75" fmla="*/ 274 h 574"/>
                <a:gd name="T76" fmla="*/ 25 w 452"/>
                <a:gd name="T77" fmla="*/ 232 h 574"/>
                <a:gd name="T78" fmla="*/ 14 w 452"/>
                <a:gd name="T79" fmla="*/ 173 h 574"/>
                <a:gd name="T80" fmla="*/ 28 w 452"/>
                <a:gd name="T81" fmla="*/ 106 h 574"/>
                <a:gd name="T82" fmla="*/ 64 w 452"/>
                <a:gd name="T83" fmla="*/ 56 h 574"/>
                <a:gd name="T84" fmla="*/ 121 w 452"/>
                <a:gd name="T85" fmla="*/ 21 h 574"/>
                <a:gd name="T86" fmla="*/ 194 w 452"/>
                <a:gd name="T8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2" h="574">
                  <a:moveTo>
                    <a:pt x="235" y="0"/>
                  </a:moveTo>
                  <a:lnTo>
                    <a:pt x="280" y="4"/>
                  </a:lnTo>
                  <a:lnTo>
                    <a:pt x="320" y="10"/>
                  </a:lnTo>
                  <a:lnTo>
                    <a:pt x="354" y="19"/>
                  </a:lnTo>
                  <a:lnTo>
                    <a:pt x="382" y="28"/>
                  </a:lnTo>
                  <a:lnTo>
                    <a:pt x="405" y="38"/>
                  </a:lnTo>
                  <a:lnTo>
                    <a:pt x="422" y="46"/>
                  </a:lnTo>
                  <a:lnTo>
                    <a:pt x="422" y="75"/>
                  </a:lnTo>
                  <a:lnTo>
                    <a:pt x="416" y="100"/>
                  </a:lnTo>
                  <a:lnTo>
                    <a:pt x="405" y="122"/>
                  </a:lnTo>
                  <a:lnTo>
                    <a:pt x="391" y="137"/>
                  </a:lnTo>
                  <a:lnTo>
                    <a:pt x="374" y="147"/>
                  </a:lnTo>
                  <a:lnTo>
                    <a:pt x="349" y="136"/>
                  </a:lnTo>
                  <a:lnTo>
                    <a:pt x="318" y="126"/>
                  </a:lnTo>
                  <a:lnTo>
                    <a:pt x="284" y="119"/>
                  </a:lnTo>
                  <a:lnTo>
                    <a:pt x="246" y="115"/>
                  </a:lnTo>
                  <a:lnTo>
                    <a:pt x="219" y="119"/>
                  </a:lnTo>
                  <a:lnTo>
                    <a:pt x="199" y="125"/>
                  </a:lnTo>
                  <a:lnTo>
                    <a:pt x="183" y="136"/>
                  </a:lnTo>
                  <a:lnTo>
                    <a:pt x="174" y="148"/>
                  </a:lnTo>
                  <a:lnTo>
                    <a:pt x="171" y="165"/>
                  </a:lnTo>
                  <a:lnTo>
                    <a:pt x="176" y="182"/>
                  </a:lnTo>
                  <a:lnTo>
                    <a:pt x="187" y="196"/>
                  </a:lnTo>
                  <a:lnTo>
                    <a:pt x="207" y="207"/>
                  </a:lnTo>
                  <a:lnTo>
                    <a:pt x="235" y="218"/>
                  </a:lnTo>
                  <a:lnTo>
                    <a:pt x="331" y="249"/>
                  </a:lnTo>
                  <a:lnTo>
                    <a:pt x="359" y="260"/>
                  </a:lnTo>
                  <a:lnTo>
                    <a:pt x="384" y="272"/>
                  </a:lnTo>
                  <a:lnTo>
                    <a:pt x="407" y="288"/>
                  </a:lnTo>
                  <a:lnTo>
                    <a:pt x="425" y="308"/>
                  </a:lnTo>
                  <a:lnTo>
                    <a:pt x="439" y="333"/>
                  </a:lnTo>
                  <a:lnTo>
                    <a:pt x="449" y="363"/>
                  </a:lnTo>
                  <a:lnTo>
                    <a:pt x="452" y="395"/>
                  </a:lnTo>
                  <a:lnTo>
                    <a:pt x="449" y="433"/>
                  </a:lnTo>
                  <a:lnTo>
                    <a:pt x="439" y="465"/>
                  </a:lnTo>
                  <a:lnTo>
                    <a:pt x="425" y="495"/>
                  </a:lnTo>
                  <a:lnTo>
                    <a:pt x="404" y="518"/>
                  </a:lnTo>
                  <a:lnTo>
                    <a:pt x="377" y="538"/>
                  </a:lnTo>
                  <a:lnTo>
                    <a:pt x="345" y="554"/>
                  </a:lnTo>
                  <a:lnTo>
                    <a:pt x="308" y="565"/>
                  </a:lnTo>
                  <a:lnTo>
                    <a:pt x="264" y="572"/>
                  </a:lnTo>
                  <a:lnTo>
                    <a:pt x="216" y="574"/>
                  </a:lnTo>
                  <a:lnTo>
                    <a:pt x="170" y="572"/>
                  </a:lnTo>
                  <a:lnTo>
                    <a:pt x="128" y="566"/>
                  </a:lnTo>
                  <a:lnTo>
                    <a:pt x="92" y="558"/>
                  </a:lnTo>
                  <a:lnTo>
                    <a:pt x="63" y="548"/>
                  </a:lnTo>
                  <a:lnTo>
                    <a:pt x="38" y="535"/>
                  </a:lnTo>
                  <a:lnTo>
                    <a:pt x="18" y="524"/>
                  </a:lnTo>
                  <a:lnTo>
                    <a:pt x="4" y="512"/>
                  </a:lnTo>
                  <a:lnTo>
                    <a:pt x="0" y="485"/>
                  </a:lnTo>
                  <a:lnTo>
                    <a:pt x="5" y="461"/>
                  </a:lnTo>
                  <a:lnTo>
                    <a:pt x="16" y="439"/>
                  </a:lnTo>
                  <a:lnTo>
                    <a:pt x="32" y="419"/>
                  </a:lnTo>
                  <a:lnTo>
                    <a:pt x="50" y="406"/>
                  </a:lnTo>
                  <a:lnTo>
                    <a:pt x="67" y="417"/>
                  </a:lnTo>
                  <a:lnTo>
                    <a:pt x="92" y="428"/>
                  </a:lnTo>
                  <a:lnTo>
                    <a:pt x="121" y="440"/>
                  </a:lnTo>
                  <a:lnTo>
                    <a:pt x="154" y="450"/>
                  </a:lnTo>
                  <a:lnTo>
                    <a:pt x="188" y="456"/>
                  </a:lnTo>
                  <a:lnTo>
                    <a:pt x="221" y="459"/>
                  </a:lnTo>
                  <a:lnTo>
                    <a:pt x="233" y="459"/>
                  </a:lnTo>
                  <a:lnTo>
                    <a:pt x="246" y="457"/>
                  </a:lnTo>
                  <a:lnTo>
                    <a:pt x="261" y="454"/>
                  </a:lnTo>
                  <a:lnTo>
                    <a:pt x="273" y="448"/>
                  </a:lnTo>
                  <a:lnTo>
                    <a:pt x="286" y="439"/>
                  </a:lnTo>
                  <a:lnTo>
                    <a:pt x="294" y="426"/>
                  </a:lnTo>
                  <a:lnTo>
                    <a:pt x="297" y="409"/>
                  </a:lnTo>
                  <a:lnTo>
                    <a:pt x="294" y="392"/>
                  </a:lnTo>
                  <a:lnTo>
                    <a:pt x="284" y="378"/>
                  </a:lnTo>
                  <a:lnTo>
                    <a:pt x="270" y="367"/>
                  </a:lnTo>
                  <a:lnTo>
                    <a:pt x="253" y="358"/>
                  </a:lnTo>
                  <a:lnTo>
                    <a:pt x="232" y="350"/>
                  </a:lnTo>
                  <a:lnTo>
                    <a:pt x="128" y="316"/>
                  </a:lnTo>
                  <a:lnTo>
                    <a:pt x="100" y="304"/>
                  </a:lnTo>
                  <a:lnTo>
                    <a:pt x="75" y="291"/>
                  </a:lnTo>
                  <a:lnTo>
                    <a:pt x="55" y="274"/>
                  </a:lnTo>
                  <a:lnTo>
                    <a:pt x="38" y="255"/>
                  </a:lnTo>
                  <a:lnTo>
                    <a:pt x="25" y="232"/>
                  </a:lnTo>
                  <a:lnTo>
                    <a:pt x="18" y="204"/>
                  </a:lnTo>
                  <a:lnTo>
                    <a:pt x="14" y="173"/>
                  </a:lnTo>
                  <a:lnTo>
                    <a:pt x="18" y="137"/>
                  </a:lnTo>
                  <a:lnTo>
                    <a:pt x="28" y="106"/>
                  </a:lnTo>
                  <a:lnTo>
                    <a:pt x="44" y="80"/>
                  </a:lnTo>
                  <a:lnTo>
                    <a:pt x="64" y="56"/>
                  </a:lnTo>
                  <a:lnTo>
                    <a:pt x="90" y="36"/>
                  </a:lnTo>
                  <a:lnTo>
                    <a:pt x="121" y="21"/>
                  </a:lnTo>
                  <a:lnTo>
                    <a:pt x="156" y="10"/>
                  </a:lnTo>
                  <a:lnTo>
                    <a:pt x="194" y="4"/>
                  </a:lnTo>
                  <a:lnTo>
                    <a:pt x="23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9" name="Freeform 9"/>
            <p:cNvSpPr>
              <a:spLocks noEditPoints="1"/>
            </p:cNvSpPr>
            <p:nvPr/>
          </p:nvSpPr>
          <p:spPr bwMode="auto">
            <a:xfrm>
              <a:off x="1096573" y="6652444"/>
              <a:ext cx="70562" cy="80363"/>
            </a:xfrm>
            <a:custGeom>
              <a:avLst/>
              <a:gdLst>
                <a:gd name="T0" fmla="*/ 229 w 504"/>
                <a:gd name="T1" fmla="*/ 119 h 574"/>
                <a:gd name="T2" fmla="*/ 189 w 504"/>
                <a:gd name="T3" fmla="*/ 142 h 574"/>
                <a:gd name="T4" fmla="*/ 164 w 504"/>
                <a:gd name="T5" fmla="*/ 184 h 574"/>
                <a:gd name="T6" fmla="*/ 156 w 504"/>
                <a:gd name="T7" fmla="*/ 246 h 574"/>
                <a:gd name="T8" fmla="*/ 344 w 504"/>
                <a:gd name="T9" fmla="*/ 215 h 574"/>
                <a:gd name="T10" fmla="*/ 331 w 504"/>
                <a:gd name="T11" fmla="*/ 164 h 574"/>
                <a:gd name="T12" fmla="*/ 304 w 504"/>
                <a:gd name="T13" fmla="*/ 128 h 574"/>
                <a:gd name="T14" fmla="*/ 255 w 504"/>
                <a:gd name="T15" fmla="*/ 115 h 574"/>
                <a:gd name="T16" fmla="*/ 313 w 504"/>
                <a:gd name="T17" fmla="*/ 4 h 574"/>
                <a:gd name="T18" fmla="*/ 387 w 504"/>
                <a:gd name="T19" fmla="*/ 27 h 574"/>
                <a:gd name="T20" fmla="*/ 445 w 504"/>
                <a:gd name="T21" fmla="*/ 70 h 574"/>
                <a:gd name="T22" fmla="*/ 482 w 504"/>
                <a:gd name="T23" fmla="*/ 134 h 574"/>
                <a:gd name="T24" fmla="*/ 501 w 504"/>
                <a:gd name="T25" fmla="*/ 220 h 574"/>
                <a:gd name="T26" fmla="*/ 504 w 504"/>
                <a:gd name="T27" fmla="*/ 335 h 574"/>
                <a:gd name="T28" fmla="*/ 159 w 504"/>
                <a:gd name="T29" fmla="*/ 364 h 574"/>
                <a:gd name="T30" fmla="*/ 183 w 504"/>
                <a:gd name="T31" fmla="*/ 414 h 574"/>
                <a:gd name="T32" fmla="*/ 223 w 504"/>
                <a:gd name="T33" fmla="*/ 447 h 574"/>
                <a:gd name="T34" fmla="*/ 279 w 504"/>
                <a:gd name="T35" fmla="*/ 459 h 574"/>
                <a:gd name="T36" fmla="*/ 338 w 504"/>
                <a:gd name="T37" fmla="*/ 451 h 574"/>
                <a:gd name="T38" fmla="*/ 387 w 504"/>
                <a:gd name="T39" fmla="*/ 436 h 574"/>
                <a:gd name="T40" fmla="*/ 421 w 504"/>
                <a:gd name="T41" fmla="*/ 420 h 574"/>
                <a:gd name="T42" fmla="*/ 434 w 504"/>
                <a:gd name="T43" fmla="*/ 412 h 574"/>
                <a:gd name="T44" fmla="*/ 462 w 504"/>
                <a:gd name="T45" fmla="*/ 439 h 574"/>
                <a:gd name="T46" fmla="*/ 476 w 504"/>
                <a:gd name="T47" fmla="*/ 478 h 574"/>
                <a:gd name="T48" fmla="*/ 468 w 504"/>
                <a:gd name="T49" fmla="*/ 518 h 574"/>
                <a:gd name="T50" fmla="*/ 456 w 504"/>
                <a:gd name="T51" fmla="*/ 527 h 574"/>
                <a:gd name="T52" fmla="*/ 417 w 504"/>
                <a:gd name="T53" fmla="*/ 546 h 574"/>
                <a:gd name="T54" fmla="*/ 356 w 504"/>
                <a:gd name="T55" fmla="*/ 565 h 574"/>
                <a:gd name="T56" fmla="*/ 271 w 504"/>
                <a:gd name="T57" fmla="*/ 574 h 574"/>
                <a:gd name="T58" fmla="*/ 178 w 504"/>
                <a:gd name="T59" fmla="*/ 562 h 574"/>
                <a:gd name="T60" fmla="*/ 102 w 504"/>
                <a:gd name="T61" fmla="*/ 527 h 574"/>
                <a:gd name="T62" fmla="*/ 46 w 504"/>
                <a:gd name="T63" fmla="*/ 470 h 574"/>
                <a:gd name="T64" fmla="*/ 10 w 504"/>
                <a:gd name="T65" fmla="*/ 391 h 574"/>
                <a:gd name="T66" fmla="*/ 0 w 504"/>
                <a:gd name="T67" fmla="*/ 290 h 574"/>
                <a:gd name="T68" fmla="*/ 10 w 504"/>
                <a:gd name="T69" fmla="*/ 193 h 574"/>
                <a:gd name="T70" fmla="*/ 41 w 504"/>
                <a:gd name="T71" fmla="*/ 117 h 574"/>
                <a:gd name="T72" fmla="*/ 90 w 504"/>
                <a:gd name="T73" fmla="*/ 60 h 574"/>
                <a:gd name="T74" fmla="*/ 152 w 504"/>
                <a:gd name="T75" fmla="*/ 22 h 574"/>
                <a:gd name="T76" fmla="*/ 228 w 504"/>
                <a:gd name="T7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4" h="574">
                  <a:moveTo>
                    <a:pt x="255" y="115"/>
                  </a:moveTo>
                  <a:lnTo>
                    <a:pt x="229" y="119"/>
                  </a:lnTo>
                  <a:lnTo>
                    <a:pt x="207" y="128"/>
                  </a:lnTo>
                  <a:lnTo>
                    <a:pt x="189" y="142"/>
                  </a:lnTo>
                  <a:lnTo>
                    <a:pt x="175" y="161"/>
                  </a:lnTo>
                  <a:lnTo>
                    <a:pt x="164" y="184"/>
                  </a:lnTo>
                  <a:lnTo>
                    <a:pt x="158" y="213"/>
                  </a:lnTo>
                  <a:lnTo>
                    <a:pt x="156" y="246"/>
                  </a:lnTo>
                  <a:lnTo>
                    <a:pt x="345" y="246"/>
                  </a:lnTo>
                  <a:lnTo>
                    <a:pt x="344" y="215"/>
                  </a:lnTo>
                  <a:lnTo>
                    <a:pt x="339" y="187"/>
                  </a:lnTo>
                  <a:lnTo>
                    <a:pt x="331" y="164"/>
                  </a:lnTo>
                  <a:lnTo>
                    <a:pt x="319" y="143"/>
                  </a:lnTo>
                  <a:lnTo>
                    <a:pt x="304" y="128"/>
                  </a:lnTo>
                  <a:lnTo>
                    <a:pt x="282" y="119"/>
                  </a:lnTo>
                  <a:lnTo>
                    <a:pt x="255" y="115"/>
                  </a:lnTo>
                  <a:close/>
                  <a:moveTo>
                    <a:pt x="268" y="0"/>
                  </a:moveTo>
                  <a:lnTo>
                    <a:pt x="313" y="4"/>
                  </a:lnTo>
                  <a:lnTo>
                    <a:pt x="353" y="13"/>
                  </a:lnTo>
                  <a:lnTo>
                    <a:pt x="387" y="27"/>
                  </a:lnTo>
                  <a:lnTo>
                    <a:pt x="418" y="46"/>
                  </a:lnTo>
                  <a:lnTo>
                    <a:pt x="445" y="70"/>
                  </a:lnTo>
                  <a:lnTo>
                    <a:pt x="465" y="100"/>
                  </a:lnTo>
                  <a:lnTo>
                    <a:pt x="482" y="134"/>
                  </a:lnTo>
                  <a:lnTo>
                    <a:pt x="493" y="175"/>
                  </a:lnTo>
                  <a:lnTo>
                    <a:pt x="501" y="220"/>
                  </a:lnTo>
                  <a:lnTo>
                    <a:pt x="504" y="268"/>
                  </a:lnTo>
                  <a:lnTo>
                    <a:pt x="504" y="335"/>
                  </a:lnTo>
                  <a:lnTo>
                    <a:pt x="156" y="335"/>
                  </a:lnTo>
                  <a:lnTo>
                    <a:pt x="159" y="364"/>
                  </a:lnTo>
                  <a:lnTo>
                    <a:pt x="169" y="391"/>
                  </a:lnTo>
                  <a:lnTo>
                    <a:pt x="183" y="414"/>
                  </a:lnTo>
                  <a:lnTo>
                    <a:pt x="200" y="433"/>
                  </a:lnTo>
                  <a:lnTo>
                    <a:pt x="223" y="447"/>
                  </a:lnTo>
                  <a:lnTo>
                    <a:pt x="249" y="456"/>
                  </a:lnTo>
                  <a:lnTo>
                    <a:pt x="279" y="459"/>
                  </a:lnTo>
                  <a:lnTo>
                    <a:pt x="310" y="457"/>
                  </a:lnTo>
                  <a:lnTo>
                    <a:pt x="338" y="451"/>
                  </a:lnTo>
                  <a:lnTo>
                    <a:pt x="364" y="445"/>
                  </a:lnTo>
                  <a:lnTo>
                    <a:pt x="387" y="436"/>
                  </a:lnTo>
                  <a:lnTo>
                    <a:pt x="407" y="426"/>
                  </a:lnTo>
                  <a:lnTo>
                    <a:pt x="421" y="420"/>
                  </a:lnTo>
                  <a:lnTo>
                    <a:pt x="431" y="414"/>
                  </a:lnTo>
                  <a:lnTo>
                    <a:pt x="434" y="412"/>
                  </a:lnTo>
                  <a:lnTo>
                    <a:pt x="449" y="423"/>
                  </a:lnTo>
                  <a:lnTo>
                    <a:pt x="462" y="439"/>
                  </a:lnTo>
                  <a:lnTo>
                    <a:pt x="471" y="457"/>
                  </a:lnTo>
                  <a:lnTo>
                    <a:pt x="476" y="478"/>
                  </a:lnTo>
                  <a:lnTo>
                    <a:pt x="474" y="498"/>
                  </a:lnTo>
                  <a:lnTo>
                    <a:pt x="468" y="518"/>
                  </a:lnTo>
                  <a:lnTo>
                    <a:pt x="465" y="521"/>
                  </a:lnTo>
                  <a:lnTo>
                    <a:pt x="456" y="527"/>
                  </a:lnTo>
                  <a:lnTo>
                    <a:pt x="438" y="535"/>
                  </a:lnTo>
                  <a:lnTo>
                    <a:pt x="417" y="546"/>
                  </a:lnTo>
                  <a:lnTo>
                    <a:pt x="389" y="557"/>
                  </a:lnTo>
                  <a:lnTo>
                    <a:pt x="356" y="565"/>
                  </a:lnTo>
                  <a:lnTo>
                    <a:pt x="316" y="571"/>
                  </a:lnTo>
                  <a:lnTo>
                    <a:pt x="271" y="574"/>
                  </a:lnTo>
                  <a:lnTo>
                    <a:pt x="223" y="571"/>
                  </a:lnTo>
                  <a:lnTo>
                    <a:pt x="178" y="562"/>
                  </a:lnTo>
                  <a:lnTo>
                    <a:pt x="138" y="548"/>
                  </a:lnTo>
                  <a:lnTo>
                    <a:pt x="102" y="527"/>
                  </a:lnTo>
                  <a:lnTo>
                    <a:pt x="72" y="501"/>
                  </a:lnTo>
                  <a:lnTo>
                    <a:pt x="46" y="470"/>
                  </a:lnTo>
                  <a:lnTo>
                    <a:pt x="26" y="433"/>
                  </a:lnTo>
                  <a:lnTo>
                    <a:pt x="10" y="391"/>
                  </a:lnTo>
                  <a:lnTo>
                    <a:pt x="3" y="342"/>
                  </a:lnTo>
                  <a:lnTo>
                    <a:pt x="0" y="290"/>
                  </a:lnTo>
                  <a:lnTo>
                    <a:pt x="1" y="240"/>
                  </a:lnTo>
                  <a:lnTo>
                    <a:pt x="10" y="193"/>
                  </a:lnTo>
                  <a:lnTo>
                    <a:pt x="23" y="153"/>
                  </a:lnTo>
                  <a:lnTo>
                    <a:pt x="41" y="117"/>
                  </a:lnTo>
                  <a:lnTo>
                    <a:pt x="63" y="86"/>
                  </a:lnTo>
                  <a:lnTo>
                    <a:pt x="90" y="60"/>
                  </a:lnTo>
                  <a:lnTo>
                    <a:pt x="119" y="39"/>
                  </a:lnTo>
                  <a:lnTo>
                    <a:pt x="152" y="22"/>
                  </a:lnTo>
                  <a:lnTo>
                    <a:pt x="189" y="10"/>
                  </a:lnTo>
                  <a:lnTo>
                    <a:pt x="228" y="4"/>
                  </a:lnTo>
                  <a:lnTo>
                    <a:pt x="26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20" name="Freeform 19"/>
            <p:cNvSpPr>
              <a:spLocks/>
            </p:cNvSpPr>
            <p:nvPr/>
          </p:nvSpPr>
          <p:spPr bwMode="auto">
            <a:xfrm>
              <a:off x="783382" y="6619263"/>
              <a:ext cx="68602" cy="113544"/>
            </a:xfrm>
            <a:custGeom>
              <a:avLst/>
              <a:gdLst>
                <a:gd name="T0" fmla="*/ 106 w 490"/>
                <a:gd name="T1" fmla="*/ 1 h 811"/>
                <a:gd name="T2" fmla="*/ 141 w 490"/>
                <a:gd name="T3" fmla="*/ 9 h 811"/>
                <a:gd name="T4" fmla="*/ 154 w 490"/>
                <a:gd name="T5" fmla="*/ 15 h 811"/>
                <a:gd name="T6" fmla="*/ 171 w 490"/>
                <a:gd name="T7" fmla="*/ 284 h 811"/>
                <a:gd name="T8" fmla="*/ 213 w 490"/>
                <a:gd name="T9" fmla="*/ 258 h 811"/>
                <a:gd name="T10" fmla="*/ 268 w 490"/>
                <a:gd name="T11" fmla="*/ 241 h 811"/>
                <a:gd name="T12" fmla="*/ 343 w 490"/>
                <a:gd name="T13" fmla="*/ 241 h 811"/>
                <a:gd name="T14" fmla="*/ 405 w 490"/>
                <a:gd name="T15" fmla="*/ 258 h 811"/>
                <a:gd name="T16" fmla="*/ 451 w 490"/>
                <a:gd name="T17" fmla="*/ 293 h 811"/>
                <a:gd name="T18" fmla="*/ 481 w 490"/>
                <a:gd name="T19" fmla="*/ 349 h 811"/>
                <a:gd name="T20" fmla="*/ 490 w 490"/>
                <a:gd name="T21" fmla="*/ 426 h 811"/>
                <a:gd name="T22" fmla="*/ 490 w 490"/>
                <a:gd name="T23" fmla="*/ 688 h 811"/>
                <a:gd name="T24" fmla="*/ 475 w 490"/>
                <a:gd name="T25" fmla="*/ 806 h 811"/>
                <a:gd name="T26" fmla="*/ 431 w 490"/>
                <a:gd name="T27" fmla="*/ 811 h 811"/>
                <a:gd name="T28" fmla="*/ 380 w 490"/>
                <a:gd name="T29" fmla="*/ 802 h 811"/>
                <a:gd name="T30" fmla="*/ 349 w 490"/>
                <a:gd name="T31" fmla="*/ 783 h 811"/>
                <a:gd name="T32" fmla="*/ 337 w 490"/>
                <a:gd name="T33" fmla="*/ 769 h 811"/>
                <a:gd name="T34" fmla="*/ 335 w 490"/>
                <a:gd name="T35" fmla="*/ 447 h 811"/>
                <a:gd name="T36" fmla="*/ 326 w 490"/>
                <a:gd name="T37" fmla="*/ 396 h 811"/>
                <a:gd name="T38" fmla="*/ 301 w 490"/>
                <a:gd name="T39" fmla="*/ 363 h 811"/>
                <a:gd name="T40" fmla="*/ 256 w 490"/>
                <a:gd name="T41" fmla="*/ 352 h 811"/>
                <a:gd name="T42" fmla="*/ 205 w 490"/>
                <a:gd name="T43" fmla="*/ 363 h 811"/>
                <a:gd name="T44" fmla="*/ 172 w 490"/>
                <a:gd name="T45" fmla="*/ 387 h 811"/>
                <a:gd name="T46" fmla="*/ 157 w 490"/>
                <a:gd name="T47" fmla="*/ 404 h 811"/>
                <a:gd name="T48" fmla="*/ 154 w 490"/>
                <a:gd name="T49" fmla="*/ 789 h 811"/>
                <a:gd name="T50" fmla="*/ 130 w 490"/>
                <a:gd name="T51" fmla="*/ 797 h 811"/>
                <a:gd name="T52" fmla="*/ 79 w 490"/>
                <a:gd name="T53" fmla="*/ 803 h 811"/>
                <a:gd name="T54" fmla="*/ 27 w 490"/>
                <a:gd name="T55" fmla="*/ 797 h 811"/>
                <a:gd name="T56" fmla="*/ 3 w 490"/>
                <a:gd name="T57" fmla="*/ 789 h 811"/>
                <a:gd name="T58" fmla="*/ 0 w 490"/>
                <a:gd name="T59" fmla="*/ 15 h 811"/>
                <a:gd name="T60" fmla="*/ 11 w 490"/>
                <a:gd name="T61" fmla="*/ 9 h 811"/>
                <a:gd name="T62" fmla="*/ 48 w 490"/>
                <a:gd name="T63" fmla="*/ 1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0" h="811">
                  <a:moveTo>
                    <a:pt x="76" y="0"/>
                  </a:moveTo>
                  <a:lnTo>
                    <a:pt x="106" y="1"/>
                  </a:lnTo>
                  <a:lnTo>
                    <a:pt x="127" y="4"/>
                  </a:lnTo>
                  <a:lnTo>
                    <a:pt x="141" y="9"/>
                  </a:lnTo>
                  <a:lnTo>
                    <a:pt x="151" y="14"/>
                  </a:lnTo>
                  <a:lnTo>
                    <a:pt x="154" y="15"/>
                  </a:lnTo>
                  <a:lnTo>
                    <a:pt x="154" y="298"/>
                  </a:lnTo>
                  <a:lnTo>
                    <a:pt x="171" y="284"/>
                  </a:lnTo>
                  <a:lnTo>
                    <a:pt x="189" y="269"/>
                  </a:lnTo>
                  <a:lnTo>
                    <a:pt x="213" y="258"/>
                  </a:lnTo>
                  <a:lnTo>
                    <a:pt x="239" y="247"/>
                  </a:lnTo>
                  <a:lnTo>
                    <a:pt x="268" y="241"/>
                  </a:lnTo>
                  <a:lnTo>
                    <a:pt x="306" y="237"/>
                  </a:lnTo>
                  <a:lnTo>
                    <a:pt x="343" y="241"/>
                  </a:lnTo>
                  <a:lnTo>
                    <a:pt x="375" y="247"/>
                  </a:lnTo>
                  <a:lnTo>
                    <a:pt x="405" y="258"/>
                  </a:lnTo>
                  <a:lnTo>
                    <a:pt x="430" y="273"/>
                  </a:lnTo>
                  <a:lnTo>
                    <a:pt x="451" y="293"/>
                  </a:lnTo>
                  <a:lnTo>
                    <a:pt x="469" y="318"/>
                  </a:lnTo>
                  <a:lnTo>
                    <a:pt x="481" y="349"/>
                  </a:lnTo>
                  <a:lnTo>
                    <a:pt x="489" y="385"/>
                  </a:lnTo>
                  <a:lnTo>
                    <a:pt x="490" y="426"/>
                  </a:lnTo>
                  <a:lnTo>
                    <a:pt x="490" y="685"/>
                  </a:lnTo>
                  <a:lnTo>
                    <a:pt x="490" y="688"/>
                  </a:lnTo>
                  <a:lnTo>
                    <a:pt x="490" y="800"/>
                  </a:lnTo>
                  <a:lnTo>
                    <a:pt x="475" y="806"/>
                  </a:lnTo>
                  <a:lnTo>
                    <a:pt x="455" y="809"/>
                  </a:lnTo>
                  <a:lnTo>
                    <a:pt x="431" y="811"/>
                  </a:lnTo>
                  <a:lnTo>
                    <a:pt x="403" y="808"/>
                  </a:lnTo>
                  <a:lnTo>
                    <a:pt x="380" y="802"/>
                  </a:lnTo>
                  <a:lnTo>
                    <a:pt x="362" y="794"/>
                  </a:lnTo>
                  <a:lnTo>
                    <a:pt x="349" y="783"/>
                  </a:lnTo>
                  <a:lnTo>
                    <a:pt x="341" y="775"/>
                  </a:lnTo>
                  <a:lnTo>
                    <a:pt x="337" y="769"/>
                  </a:lnTo>
                  <a:lnTo>
                    <a:pt x="335" y="766"/>
                  </a:lnTo>
                  <a:lnTo>
                    <a:pt x="335" y="447"/>
                  </a:lnTo>
                  <a:lnTo>
                    <a:pt x="332" y="419"/>
                  </a:lnTo>
                  <a:lnTo>
                    <a:pt x="326" y="396"/>
                  </a:lnTo>
                  <a:lnTo>
                    <a:pt x="317" y="377"/>
                  </a:lnTo>
                  <a:lnTo>
                    <a:pt x="301" y="363"/>
                  </a:lnTo>
                  <a:lnTo>
                    <a:pt x="281" y="356"/>
                  </a:lnTo>
                  <a:lnTo>
                    <a:pt x="256" y="352"/>
                  </a:lnTo>
                  <a:lnTo>
                    <a:pt x="228" y="356"/>
                  </a:lnTo>
                  <a:lnTo>
                    <a:pt x="205" y="363"/>
                  </a:lnTo>
                  <a:lnTo>
                    <a:pt x="186" y="374"/>
                  </a:lnTo>
                  <a:lnTo>
                    <a:pt x="172" y="387"/>
                  </a:lnTo>
                  <a:lnTo>
                    <a:pt x="163" y="396"/>
                  </a:lnTo>
                  <a:lnTo>
                    <a:pt x="157" y="404"/>
                  </a:lnTo>
                  <a:lnTo>
                    <a:pt x="157" y="788"/>
                  </a:lnTo>
                  <a:lnTo>
                    <a:pt x="154" y="789"/>
                  </a:lnTo>
                  <a:lnTo>
                    <a:pt x="146" y="792"/>
                  </a:lnTo>
                  <a:lnTo>
                    <a:pt x="130" y="797"/>
                  </a:lnTo>
                  <a:lnTo>
                    <a:pt x="109" y="802"/>
                  </a:lnTo>
                  <a:lnTo>
                    <a:pt x="79" y="803"/>
                  </a:lnTo>
                  <a:lnTo>
                    <a:pt x="50" y="802"/>
                  </a:lnTo>
                  <a:lnTo>
                    <a:pt x="27" y="797"/>
                  </a:lnTo>
                  <a:lnTo>
                    <a:pt x="11" y="792"/>
                  </a:lnTo>
                  <a:lnTo>
                    <a:pt x="3" y="789"/>
                  </a:lnTo>
                  <a:lnTo>
                    <a:pt x="0" y="788"/>
                  </a:lnTo>
                  <a:lnTo>
                    <a:pt x="0" y="15"/>
                  </a:lnTo>
                  <a:lnTo>
                    <a:pt x="2" y="14"/>
                  </a:lnTo>
                  <a:lnTo>
                    <a:pt x="11" y="9"/>
                  </a:lnTo>
                  <a:lnTo>
                    <a:pt x="27" y="4"/>
                  </a:lnTo>
                  <a:lnTo>
                    <a:pt x="48" y="1"/>
                  </a:lnTo>
                  <a:lnTo>
                    <a:pt x="7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21" name="Freeform 20"/>
            <p:cNvSpPr>
              <a:spLocks/>
            </p:cNvSpPr>
            <p:nvPr/>
          </p:nvSpPr>
          <p:spPr bwMode="auto">
            <a:xfrm>
              <a:off x="948448" y="6653564"/>
              <a:ext cx="69022" cy="79243"/>
            </a:xfrm>
            <a:custGeom>
              <a:avLst/>
              <a:gdLst>
                <a:gd name="T0" fmla="*/ 79 w 493"/>
                <a:gd name="T1" fmla="*/ 0 h 566"/>
                <a:gd name="T2" fmla="*/ 110 w 493"/>
                <a:gd name="T3" fmla="*/ 2 h 566"/>
                <a:gd name="T4" fmla="*/ 132 w 493"/>
                <a:gd name="T5" fmla="*/ 6 h 566"/>
                <a:gd name="T6" fmla="*/ 147 w 493"/>
                <a:gd name="T7" fmla="*/ 11 h 566"/>
                <a:gd name="T8" fmla="*/ 155 w 493"/>
                <a:gd name="T9" fmla="*/ 16 h 566"/>
                <a:gd name="T10" fmla="*/ 158 w 493"/>
                <a:gd name="T11" fmla="*/ 17 h 566"/>
                <a:gd name="T12" fmla="*/ 158 w 493"/>
                <a:gd name="T13" fmla="*/ 356 h 566"/>
                <a:gd name="T14" fmla="*/ 160 w 493"/>
                <a:gd name="T15" fmla="*/ 386 h 566"/>
                <a:gd name="T16" fmla="*/ 166 w 493"/>
                <a:gd name="T17" fmla="*/ 409 h 566"/>
                <a:gd name="T18" fmla="*/ 177 w 493"/>
                <a:gd name="T19" fmla="*/ 428 h 566"/>
                <a:gd name="T20" fmla="*/ 191 w 493"/>
                <a:gd name="T21" fmla="*/ 440 h 566"/>
                <a:gd name="T22" fmla="*/ 211 w 493"/>
                <a:gd name="T23" fmla="*/ 448 h 566"/>
                <a:gd name="T24" fmla="*/ 234 w 493"/>
                <a:gd name="T25" fmla="*/ 451 h 566"/>
                <a:gd name="T26" fmla="*/ 262 w 493"/>
                <a:gd name="T27" fmla="*/ 448 h 566"/>
                <a:gd name="T28" fmla="*/ 285 w 493"/>
                <a:gd name="T29" fmla="*/ 440 h 566"/>
                <a:gd name="T30" fmla="*/ 304 w 493"/>
                <a:gd name="T31" fmla="*/ 429 h 566"/>
                <a:gd name="T32" fmla="*/ 319 w 493"/>
                <a:gd name="T33" fmla="*/ 418 h 566"/>
                <a:gd name="T34" fmla="*/ 330 w 493"/>
                <a:gd name="T35" fmla="*/ 407 h 566"/>
                <a:gd name="T36" fmla="*/ 338 w 493"/>
                <a:gd name="T37" fmla="*/ 401 h 566"/>
                <a:gd name="T38" fmla="*/ 338 w 493"/>
                <a:gd name="T39" fmla="*/ 17 h 566"/>
                <a:gd name="T40" fmla="*/ 340 w 493"/>
                <a:gd name="T41" fmla="*/ 16 h 566"/>
                <a:gd name="T42" fmla="*/ 349 w 493"/>
                <a:gd name="T43" fmla="*/ 11 h 566"/>
                <a:gd name="T44" fmla="*/ 364 w 493"/>
                <a:gd name="T45" fmla="*/ 6 h 566"/>
                <a:gd name="T46" fmla="*/ 386 w 493"/>
                <a:gd name="T47" fmla="*/ 2 h 566"/>
                <a:gd name="T48" fmla="*/ 416 w 493"/>
                <a:gd name="T49" fmla="*/ 0 h 566"/>
                <a:gd name="T50" fmla="*/ 445 w 493"/>
                <a:gd name="T51" fmla="*/ 2 h 566"/>
                <a:gd name="T52" fmla="*/ 468 w 493"/>
                <a:gd name="T53" fmla="*/ 6 h 566"/>
                <a:gd name="T54" fmla="*/ 482 w 493"/>
                <a:gd name="T55" fmla="*/ 11 h 566"/>
                <a:gd name="T56" fmla="*/ 491 w 493"/>
                <a:gd name="T57" fmla="*/ 16 h 566"/>
                <a:gd name="T58" fmla="*/ 493 w 493"/>
                <a:gd name="T59" fmla="*/ 17 h 566"/>
                <a:gd name="T60" fmla="*/ 493 w 493"/>
                <a:gd name="T61" fmla="*/ 558 h 566"/>
                <a:gd name="T62" fmla="*/ 474 w 493"/>
                <a:gd name="T63" fmla="*/ 564 h 566"/>
                <a:gd name="T64" fmla="*/ 451 w 493"/>
                <a:gd name="T65" fmla="*/ 566 h 566"/>
                <a:gd name="T66" fmla="*/ 420 w 493"/>
                <a:gd name="T67" fmla="*/ 563 h 566"/>
                <a:gd name="T68" fmla="*/ 395 w 493"/>
                <a:gd name="T69" fmla="*/ 557 h 566"/>
                <a:gd name="T70" fmla="*/ 378 w 493"/>
                <a:gd name="T71" fmla="*/ 546 h 566"/>
                <a:gd name="T72" fmla="*/ 367 w 493"/>
                <a:gd name="T73" fmla="*/ 532 h 566"/>
                <a:gd name="T74" fmla="*/ 363 w 493"/>
                <a:gd name="T75" fmla="*/ 516 h 566"/>
                <a:gd name="T76" fmla="*/ 363 w 493"/>
                <a:gd name="T77" fmla="*/ 487 h 566"/>
                <a:gd name="T78" fmla="*/ 346 w 493"/>
                <a:gd name="T79" fmla="*/ 504 h 566"/>
                <a:gd name="T80" fmla="*/ 327 w 493"/>
                <a:gd name="T81" fmla="*/ 519 h 566"/>
                <a:gd name="T82" fmla="*/ 305 w 493"/>
                <a:gd name="T83" fmla="*/ 535 h 566"/>
                <a:gd name="T84" fmla="*/ 282 w 493"/>
                <a:gd name="T85" fmla="*/ 547 h 566"/>
                <a:gd name="T86" fmla="*/ 254 w 493"/>
                <a:gd name="T87" fmla="*/ 557 h 566"/>
                <a:gd name="T88" fmla="*/ 222 w 493"/>
                <a:gd name="T89" fmla="*/ 563 h 566"/>
                <a:gd name="T90" fmla="*/ 184 w 493"/>
                <a:gd name="T91" fmla="*/ 566 h 566"/>
                <a:gd name="T92" fmla="*/ 149 w 493"/>
                <a:gd name="T93" fmla="*/ 564 h 566"/>
                <a:gd name="T94" fmla="*/ 116 w 493"/>
                <a:gd name="T95" fmla="*/ 557 h 566"/>
                <a:gd name="T96" fmla="*/ 87 w 493"/>
                <a:gd name="T97" fmla="*/ 546 h 566"/>
                <a:gd name="T98" fmla="*/ 62 w 493"/>
                <a:gd name="T99" fmla="*/ 530 h 566"/>
                <a:gd name="T100" fmla="*/ 40 w 493"/>
                <a:gd name="T101" fmla="*/ 510 h 566"/>
                <a:gd name="T102" fmla="*/ 23 w 493"/>
                <a:gd name="T103" fmla="*/ 485 h 566"/>
                <a:gd name="T104" fmla="*/ 11 w 493"/>
                <a:gd name="T105" fmla="*/ 454 h 566"/>
                <a:gd name="T106" fmla="*/ 3 w 493"/>
                <a:gd name="T107" fmla="*/ 420 h 566"/>
                <a:gd name="T108" fmla="*/ 0 w 493"/>
                <a:gd name="T109" fmla="*/ 378 h 566"/>
                <a:gd name="T110" fmla="*/ 0 w 493"/>
                <a:gd name="T111" fmla="*/ 17 h 566"/>
                <a:gd name="T112" fmla="*/ 3 w 493"/>
                <a:gd name="T113" fmla="*/ 16 h 566"/>
                <a:gd name="T114" fmla="*/ 12 w 493"/>
                <a:gd name="T115" fmla="*/ 11 h 566"/>
                <a:gd name="T116" fmla="*/ 28 w 493"/>
                <a:gd name="T117" fmla="*/ 6 h 566"/>
                <a:gd name="T118" fmla="*/ 49 w 493"/>
                <a:gd name="T119" fmla="*/ 2 h 566"/>
                <a:gd name="T120" fmla="*/ 79 w 493"/>
                <a:gd name="T121"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3" h="566">
                  <a:moveTo>
                    <a:pt x="79" y="0"/>
                  </a:moveTo>
                  <a:lnTo>
                    <a:pt x="110" y="2"/>
                  </a:lnTo>
                  <a:lnTo>
                    <a:pt x="132" y="6"/>
                  </a:lnTo>
                  <a:lnTo>
                    <a:pt x="147" y="11"/>
                  </a:lnTo>
                  <a:lnTo>
                    <a:pt x="155" y="16"/>
                  </a:lnTo>
                  <a:lnTo>
                    <a:pt x="158" y="17"/>
                  </a:lnTo>
                  <a:lnTo>
                    <a:pt x="158" y="356"/>
                  </a:lnTo>
                  <a:lnTo>
                    <a:pt x="160" y="386"/>
                  </a:lnTo>
                  <a:lnTo>
                    <a:pt x="166" y="409"/>
                  </a:lnTo>
                  <a:lnTo>
                    <a:pt x="177" y="428"/>
                  </a:lnTo>
                  <a:lnTo>
                    <a:pt x="191" y="440"/>
                  </a:lnTo>
                  <a:lnTo>
                    <a:pt x="211" y="448"/>
                  </a:lnTo>
                  <a:lnTo>
                    <a:pt x="234" y="451"/>
                  </a:lnTo>
                  <a:lnTo>
                    <a:pt x="262" y="448"/>
                  </a:lnTo>
                  <a:lnTo>
                    <a:pt x="285" y="440"/>
                  </a:lnTo>
                  <a:lnTo>
                    <a:pt x="304" y="429"/>
                  </a:lnTo>
                  <a:lnTo>
                    <a:pt x="319" y="418"/>
                  </a:lnTo>
                  <a:lnTo>
                    <a:pt x="330" y="407"/>
                  </a:lnTo>
                  <a:lnTo>
                    <a:pt x="338" y="401"/>
                  </a:lnTo>
                  <a:lnTo>
                    <a:pt x="338" y="17"/>
                  </a:lnTo>
                  <a:lnTo>
                    <a:pt x="340" y="16"/>
                  </a:lnTo>
                  <a:lnTo>
                    <a:pt x="349" y="11"/>
                  </a:lnTo>
                  <a:lnTo>
                    <a:pt x="364" y="6"/>
                  </a:lnTo>
                  <a:lnTo>
                    <a:pt x="386" y="2"/>
                  </a:lnTo>
                  <a:lnTo>
                    <a:pt x="416" y="0"/>
                  </a:lnTo>
                  <a:lnTo>
                    <a:pt x="445" y="2"/>
                  </a:lnTo>
                  <a:lnTo>
                    <a:pt x="468" y="6"/>
                  </a:lnTo>
                  <a:lnTo>
                    <a:pt x="482" y="11"/>
                  </a:lnTo>
                  <a:lnTo>
                    <a:pt x="491" y="16"/>
                  </a:lnTo>
                  <a:lnTo>
                    <a:pt x="493" y="17"/>
                  </a:lnTo>
                  <a:lnTo>
                    <a:pt x="493" y="558"/>
                  </a:lnTo>
                  <a:lnTo>
                    <a:pt x="474" y="564"/>
                  </a:lnTo>
                  <a:lnTo>
                    <a:pt x="451" y="566"/>
                  </a:lnTo>
                  <a:lnTo>
                    <a:pt x="420" y="563"/>
                  </a:lnTo>
                  <a:lnTo>
                    <a:pt x="395" y="557"/>
                  </a:lnTo>
                  <a:lnTo>
                    <a:pt x="378" y="546"/>
                  </a:lnTo>
                  <a:lnTo>
                    <a:pt x="367" y="532"/>
                  </a:lnTo>
                  <a:lnTo>
                    <a:pt x="363" y="516"/>
                  </a:lnTo>
                  <a:lnTo>
                    <a:pt x="363" y="487"/>
                  </a:lnTo>
                  <a:lnTo>
                    <a:pt x="346" y="504"/>
                  </a:lnTo>
                  <a:lnTo>
                    <a:pt x="327" y="519"/>
                  </a:lnTo>
                  <a:lnTo>
                    <a:pt x="305" y="535"/>
                  </a:lnTo>
                  <a:lnTo>
                    <a:pt x="282" y="547"/>
                  </a:lnTo>
                  <a:lnTo>
                    <a:pt x="254" y="557"/>
                  </a:lnTo>
                  <a:lnTo>
                    <a:pt x="222" y="563"/>
                  </a:lnTo>
                  <a:lnTo>
                    <a:pt x="184" y="566"/>
                  </a:lnTo>
                  <a:lnTo>
                    <a:pt x="149" y="564"/>
                  </a:lnTo>
                  <a:lnTo>
                    <a:pt x="116" y="557"/>
                  </a:lnTo>
                  <a:lnTo>
                    <a:pt x="87" y="546"/>
                  </a:lnTo>
                  <a:lnTo>
                    <a:pt x="62" y="530"/>
                  </a:lnTo>
                  <a:lnTo>
                    <a:pt x="40" y="510"/>
                  </a:lnTo>
                  <a:lnTo>
                    <a:pt x="23" y="485"/>
                  </a:lnTo>
                  <a:lnTo>
                    <a:pt x="11" y="454"/>
                  </a:lnTo>
                  <a:lnTo>
                    <a:pt x="3" y="420"/>
                  </a:lnTo>
                  <a:lnTo>
                    <a:pt x="0" y="378"/>
                  </a:lnTo>
                  <a:lnTo>
                    <a:pt x="0" y="17"/>
                  </a:lnTo>
                  <a:lnTo>
                    <a:pt x="3" y="16"/>
                  </a:lnTo>
                  <a:lnTo>
                    <a:pt x="12" y="11"/>
                  </a:lnTo>
                  <a:lnTo>
                    <a:pt x="28" y="6"/>
                  </a:lnTo>
                  <a:lnTo>
                    <a:pt x="49" y="2"/>
                  </a:lnTo>
                  <a:lnTo>
                    <a:pt x="7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22" name="TextBox 21"/>
            <p:cNvSpPr txBox="1"/>
            <p:nvPr userDrawn="1"/>
          </p:nvSpPr>
          <p:spPr>
            <a:xfrm>
              <a:off x="334993" y="6579662"/>
              <a:ext cx="137665" cy="197797"/>
            </a:xfrm>
            <a:prstGeom prst="rect">
              <a:avLst/>
            </a:prstGeom>
            <a:noFill/>
          </p:spPr>
          <p:txBody>
            <a:bodyPr wrap="none" lIns="0" tIns="0" rIns="0" bIns="0" rtlCol="0" anchor="ctr">
              <a:noAutofit/>
            </a:bodyPr>
            <a:lstStyle/>
            <a:p>
              <a:r>
                <a:rPr lang="en-GB" sz="1200" dirty="0">
                  <a:solidFill>
                    <a:schemeClr val="bg1"/>
                  </a:solidFill>
                </a:rPr>
                <a:t>©</a:t>
              </a:r>
            </a:p>
          </p:txBody>
        </p:sp>
        <p:sp>
          <p:nvSpPr>
            <p:cNvPr id="23" name="TextBox 22"/>
            <p:cNvSpPr txBox="1"/>
            <p:nvPr userDrawn="1"/>
          </p:nvSpPr>
          <p:spPr>
            <a:xfrm>
              <a:off x="1176422" y="6607191"/>
              <a:ext cx="396010" cy="158404"/>
            </a:xfrm>
            <a:prstGeom prst="rect">
              <a:avLst/>
            </a:prstGeom>
            <a:noFill/>
          </p:spPr>
          <p:txBody>
            <a:bodyPr wrap="none" lIns="0" tIns="0" rIns="0" bIns="0" rtlCol="0" anchor="ctr">
              <a:noAutofit/>
            </a:bodyPr>
            <a:lstStyle/>
            <a:p>
              <a:pPr algn="l"/>
              <a:r>
                <a:rPr lang="en-GB" sz="1000" b="1" dirty="0">
                  <a:solidFill>
                    <a:schemeClr val="bg1"/>
                  </a:solidFill>
                  <a:latin typeface="+mj-lt"/>
                </a:rPr>
                <a:t> 2015</a:t>
              </a:r>
            </a:p>
          </p:txBody>
        </p:sp>
      </p:grpSp>
      <p:sp>
        <p:nvSpPr>
          <p:cNvPr id="35" name="Title 34"/>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
        <p:nvSpPr>
          <p:cNvPr id="24" name="Text Placeholder 3"/>
          <p:cNvSpPr>
            <a:spLocks noGrp="1"/>
          </p:cNvSpPr>
          <p:nvPr>
            <p:ph type="body" sz="quarter" idx="12"/>
          </p:nvPr>
        </p:nvSpPr>
        <p:spPr>
          <a:xfrm>
            <a:off x="314325" y="973138"/>
            <a:ext cx="11563350" cy="5227637"/>
          </a:xfrm>
        </p:spPr>
        <p:txBody>
          <a:bodyPr lIns="0" tIns="0" rIns="0" bIns="0" anchor="ctr">
            <a:noAutofit/>
          </a:bodyPr>
          <a:lstStyle>
            <a:lvl1pPr>
              <a:defRPr lang="en-US" sz="3200" b="0" smtClean="0">
                <a:ln>
                  <a:solidFill>
                    <a:schemeClr val="bg1"/>
                  </a:solidFill>
                </a:ln>
                <a:solidFill>
                  <a:schemeClr val="bg1"/>
                </a:solidFill>
              </a:defRPr>
            </a:lvl1pPr>
            <a:lvl2pPr>
              <a:defRPr lang="en-US" sz="1800" smtClean="0">
                <a:solidFill>
                  <a:schemeClr val="tx1"/>
                </a:solidFill>
              </a:defRPr>
            </a:lvl2pPr>
            <a:lvl3pPr>
              <a:defRPr lang="en-US" sz="1800" smtClean="0">
                <a:solidFill>
                  <a:schemeClr val="tx1"/>
                </a:solidFill>
              </a:defRPr>
            </a:lvl3pPr>
            <a:lvl4pPr>
              <a:defRPr lang="en-US" smtClean="0">
                <a:solidFill>
                  <a:schemeClr val="tx1"/>
                </a:solidFill>
              </a:defRPr>
            </a:lvl4pPr>
            <a:lvl5pPr>
              <a:defRPr lang="en-GB">
                <a:solidFill>
                  <a:schemeClr val="tx1"/>
                </a:solidFill>
              </a:defRPr>
            </a:lvl5pPr>
          </a:lstStyle>
          <a:p>
            <a:pPr lvl="0">
              <a:lnSpc>
                <a:spcPts val="4800"/>
              </a:lnSpc>
            </a:pPr>
            <a:r>
              <a:rPr lang="en-US" dirty="0"/>
              <a:t>Click to edit Master text styles</a:t>
            </a:r>
            <a:endParaRPr lang="en-GB" dirty="0"/>
          </a:p>
        </p:txBody>
      </p:sp>
    </p:spTree>
    <p:extLst>
      <p:ext uri="{BB962C8B-B14F-4D97-AF65-F5344CB8AC3E}">
        <p14:creationId xmlns:p14="http://schemas.microsoft.com/office/powerpoint/2010/main" val="36586928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gradient fill 3">
    <p:spTree>
      <p:nvGrpSpPr>
        <p:cNvPr id="1" name=""/>
        <p:cNvGrpSpPr/>
        <p:nvPr/>
      </p:nvGrpSpPr>
      <p:grpSpPr>
        <a:xfrm>
          <a:off x="0" y="0"/>
          <a:ext cx="0" cy="0"/>
          <a:chOff x="0" y="0"/>
          <a:chExt cx="0" cy="0"/>
        </a:xfrm>
      </p:grpSpPr>
      <p:sp>
        <p:nvSpPr>
          <p:cNvPr id="6" name="Rectangle 5"/>
          <p:cNvSpPr/>
          <p:nvPr userDrawn="1"/>
        </p:nvSpPr>
        <p:spPr>
          <a:xfrm>
            <a:off x="-8765" y="0"/>
            <a:ext cx="12200765" cy="6858000"/>
          </a:xfrm>
          <a:prstGeom prst="rect">
            <a:avLst/>
          </a:prstGeom>
          <a:gradFill flip="none" rotWithShape="1">
            <a:gsLst>
              <a:gs pos="29000">
                <a:srgbClr val="FF3D31"/>
              </a:gs>
              <a:gs pos="57000">
                <a:srgbClr val="CF6596"/>
              </a:gs>
              <a:gs pos="40000">
                <a:srgbClr val="F95262"/>
              </a:gs>
              <a:gs pos="84000">
                <a:srgbClr val="9D7EFF"/>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GB" dirty="0"/>
          </a:p>
        </p:txBody>
      </p:sp>
      <p:sp>
        <p:nvSpPr>
          <p:cNvPr id="14" name="TextBox 13"/>
          <p:cNvSpPr txBox="1"/>
          <p:nvPr userDrawn="1"/>
        </p:nvSpPr>
        <p:spPr>
          <a:xfrm>
            <a:off x="11837988" y="6478588"/>
            <a:ext cx="356566" cy="379411"/>
          </a:xfrm>
          <a:prstGeom prst="rect">
            <a:avLst/>
          </a:prstGeom>
          <a:noFill/>
        </p:spPr>
        <p:txBody>
          <a:bodyPr wrap="none" lIns="0" tIns="0" rIns="36000" bIns="0" rtlCol="0" anchor="ctr">
            <a:noAutofit/>
          </a:bodyPr>
          <a:lstStyle>
            <a:defPPr>
              <a:defRPr lang="en-US"/>
            </a:defPPr>
            <a:lvl1pPr>
              <a:defRPr sz="1200">
                <a:solidFill>
                  <a:schemeClr val="tx2"/>
                </a:solidFill>
              </a:defRPr>
            </a:lvl1pPr>
          </a:lstStyle>
          <a:p>
            <a:pPr lvl="0" algn="r"/>
            <a:fld id="{D93019EC-635D-40E8-8853-E3616FDAE1F1}" type="slidenum">
              <a:rPr lang="en-GB" smtClean="0">
                <a:solidFill>
                  <a:schemeClr val="bg1"/>
                </a:solidFill>
              </a:rPr>
              <a:pPr lvl="0" algn="r"/>
              <a:t>‹#›</a:t>
            </a:fld>
            <a:endParaRPr lang="en-GB" dirty="0">
              <a:solidFill>
                <a:schemeClr val="bg1"/>
              </a:solidFill>
            </a:endParaRPr>
          </a:p>
        </p:txBody>
      </p:sp>
      <p:grpSp>
        <p:nvGrpSpPr>
          <p:cNvPr id="15" name="Group 14"/>
          <p:cNvGrpSpPr/>
          <p:nvPr userDrawn="1"/>
        </p:nvGrpSpPr>
        <p:grpSpPr>
          <a:xfrm>
            <a:off x="314254" y="6579662"/>
            <a:ext cx="1237439" cy="197797"/>
            <a:chOff x="334993" y="6579662"/>
            <a:chExt cx="1237439" cy="197797"/>
          </a:xfrm>
        </p:grpSpPr>
        <p:sp>
          <p:nvSpPr>
            <p:cNvPr id="16" name="Freeform 6"/>
            <p:cNvSpPr>
              <a:spLocks noEditPoints="1"/>
            </p:cNvSpPr>
            <p:nvPr/>
          </p:nvSpPr>
          <p:spPr bwMode="auto">
            <a:xfrm>
              <a:off x="469212" y="6625563"/>
              <a:ext cx="302270" cy="107244"/>
            </a:xfrm>
            <a:custGeom>
              <a:avLst/>
              <a:gdLst>
                <a:gd name="T0" fmla="*/ 226 w 2159"/>
                <a:gd name="T1" fmla="*/ 645 h 766"/>
                <a:gd name="T2" fmla="*/ 395 w 2159"/>
                <a:gd name="T3" fmla="*/ 586 h 766"/>
                <a:gd name="T4" fmla="*/ 368 w 2159"/>
                <a:gd name="T5" fmla="*/ 447 h 766"/>
                <a:gd name="T6" fmla="*/ 164 w 2159"/>
                <a:gd name="T7" fmla="*/ 418 h 766"/>
                <a:gd name="T8" fmla="*/ 1821 w 2159"/>
                <a:gd name="T9" fmla="*/ 376 h 766"/>
                <a:gd name="T10" fmla="*/ 1988 w 2159"/>
                <a:gd name="T11" fmla="*/ 356 h 766"/>
                <a:gd name="T12" fmla="*/ 1152 w 2159"/>
                <a:gd name="T13" fmla="*/ 202 h 766"/>
                <a:gd name="T14" fmla="*/ 1199 w 2159"/>
                <a:gd name="T15" fmla="*/ 744 h 766"/>
                <a:gd name="T16" fmla="*/ 1072 w 2159"/>
                <a:gd name="T17" fmla="*/ 752 h 766"/>
                <a:gd name="T18" fmla="*/ 1056 w 2159"/>
                <a:gd name="T19" fmla="*/ 211 h 766"/>
                <a:gd name="T20" fmla="*/ 2008 w 2159"/>
                <a:gd name="T21" fmla="*/ 205 h 766"/>
                <a:gd name="T22" fmla="*/ 2150 w 2159"/>
                <a:gd name="T23" fmla="*/ 367 h 766"/>
                <a:gd name="T24" fmla="*/ 1825 w 2159"/>
                <a:gd name="T25" fmla="*/ 583 h 766"/>
                <a:gd name="T26" fmla="*/ 1965 w 2159"/>
                <a:gd name="T27" fmla="*/ 649 h 766"/>
                <a:gd name="T28" fmla="*/ 2088 w 2159"/>
                <a:gd name="T29" fmla="*/ 606 h 766"/>
                <a:gd name="T30" fmla="*/ 2131 w 2159"/>
                <a:gd name="T31" fmla="*/ 690 h 766"/>
                <a:gd name="T32" fmla="*/ 2046 w 2159"/>
                <a:gd name="T33" fmla="*/ 749 h 766"/>
                <a:gd name="T34" fmla="*/ 1794 w 2159"/>
                <a:gd name="T35" fmla="*/ 740 h 766"/>
                <a:gd name="T36" fmla="*/ 1658 w 2159"/>
                <a:gd name="T37" fmla="*/ 534 h 766"/>
                <a:gd name="T38" fmla="*/ 1718 w 2159"/>
                <a:gd name="T39" fmla="*/ 278 h 766"/>
                <a:gd name="T40" fmla="*/ 1925 w 2159"/>
                <a:gd name="T41" fmla="*/ 192 h 766"/>
                <a:gd name="T42" fmla="*/ 993 w 2159"/>
                <a:gd name="T43" fmla="*/ 245 h 766"/>
                <a:gd name="T44" fmla="*/ 954 w 2159"/>
                <a:gd name="T45" fmla="*/ 331 h 766"/>
                <a:gd name="T46" fmla="*/ 858 w 2159"/>
                <a:gd name="T47" fmla="*/ 311 h 766"/>
                <a:gd name="T48" fmla="*/ 793 w 2159"/>
                <a:gd name="T49" fmla="*/ 399 h 766"/>
                <a:gd name="T50" fmla="*/ 717 w 2159"/>
                <a:gd name="T51" fmla="*/ 758 h 766"/>
                <a:gd name="T52" fmla="*/ 637 w 2159"/>
                <a:gd name="T53" fmla="*/ 217 h 766"/>
                <a:gd name="T54" fmla="*/ 740 w 2159"/>
                <a:gd name="T55" fmla="*/ 202 h 766"/>
                <a:gd name="T56" fmla="*/ 791 w 2159"/>
                <a:gd name="T57" fmla="*/ 253 h 766"/>
                <a:gd name="T58" fmla="*/ 878 w 2159"/>
                <a:gd name="T59" fmla="*/ 196 h 766"/>
                <a:gd name="T60" fmla="*/ 167 w 2159"/>
                <a:gd name="T61" fmla="*/ 130 h 766"/>
                <a:gd name="T62" fmla="*/ 323 w 2159"/>
                <a:gd name="T63" fmla="*/ 293 h 766"/>
                <a:gd name="T64" fmla="*/ 351 w 2159"/>
                <a:gd name="T65" fmla="*/ 175 h 766"/>
                <a:gd name="T66" fmla="*/ 1422 w 2159"/>
                <a:gd name="T67" fmla="*/ 49 h 766"/>
                <a:gd name="T68" fmla="*/ 1500 w 2159"/>
                <a:gd name="T69" fmla="*/ 200 h 766"/>
                <a:gd name="T70" fmla="*/ 1616 w 2159"/>
                <a:gd name="T71" fmla="*/ 252 h 766"/>
                <a:gd name="T72" fmla="*/ 1500 w 2159"/>
                <a:gd name="T73" fmla="*/ 304 h 766"/>
                <a:gd name="T74" fmla="*/ 1543 w 2159"/>
                <a:gd name="T75" fmla="*/ 651 h 766"/>
                <a:gd name="T76" fmla="*/ 1607 w 2159"/>
                <a:gd name="T77" fmla="*/ 631 h 766"/>
                <a:gd name="T78" fmla="*/ 1625 w 2159"/>
                <a:gd name="T79" fmla="*/ 732 h 766"/>
                <a:gd name="T80" fmla="*/ 1507 w 2159"/>
                <a:gd name="T81" fmla="*/ 766 h 766"/>
                <a:gd name="T82" fmla="*/ 1352 w 2159"/>
                <a:gd name="T83" fmla="*/ 663 h 766"/>
                <a:gd name="T84" fmla="*/ 1278 w 2159"/>
                <a:gd name="T85" fmla="*/ 297 h 766"/>
                <a:gd name="T86" fmla="*/ 1278 w 2159"/>
                <a:gd name="T87" fmla="*/ 208 h 766"/>
                <a:gd name="T88" fmla="*/ 1355 w 2159"/>
                <a:gd name="T89" fmla="*/ 60 h 766"/>
                <a:gd name="T90" fmla="*/ 1169 w 2159"/>
                <a:gd name="T91" fmla="*/ 14 h 766"/>
                <a:gd name="T92" fmla="*/ 1202 w 2159"/>
                <a:gd name="T93" fmla="*/ 132 h 766"/>
                <a:gd name="T94" fmla="*/ 1098 w 2159"/>
                <a:gd name="T95" fmla="*/ 146 h 766"/>
                <a:gd name="T96" fmla="*/ 1042 w 2159"/>
                <a:gd name="T97" fmla="*/ 26 h 766"/>
                <a:gd name="T98" fmla="*/ 1121 w 2159"/>
                <a:gd name="T99" fmla="*/ 9 h 766"/>
                <a:gd name="T100" fmla="*/ 462 w 2159"/>
                <a:gd name="T101" fmla="*/ 63 h 766"/>
                <a:gd name="T102" fmla="*/ 513 w 2159"/>
                <a:gd name="T103" fmla="*/ 252 h 766"/>
                <a:gd name="T104" fmla="*/ 450 w 2159"/>
                <a:gd name="T105" fmla="*/ 356 h 766"/>
                <a:gd name="T106" fmla="*/ 563 w 2159"/>
                <a:gd name="T107" fmla="*/ 464 h 766"/>
                <a:gd name="T108" fmla="*/ 518 w 2159"/>
                <a:gd name="T109" fmla="*/ 682 h 766"/>
                <a:gd name="T110" fmla="*/ 237 w 2159"/>
                <a:gd name="T111" fmla="*/ 766 h 766"/>
                <a:gd name="T112" fmla="*/ 16 w 2159"/>
                <a:gd name="T113" fmla="*/ 736 h 766"/>
                <a:gd name="T114" fmla="*/ 36 w 2159"/>
                <a:gd name="T115" fmla="*/ 21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59" h="766">
                  <a:moveTo>
                    <a:pt x="164" y="418"/>
                  </a:moveTo>
                  <a:lnTo>
                    <a:pt x="164" y="635"/>
                  </a:lnTo>
                  <a:lnTo>
                    <a:pt x="169" y="635"/>
                  </a:lnTo>
                  <a:lnTo>
                    <a:pt x="181" y="639"/>
                  </a:lnTo>
                  <a:lnTo>
                    <a:pt x="200" y="642"/>
                  </a:lnTo>
                  <a:lnTo>
                    <a:pt x="226" y="645"/>
                  </a:lnTo>
                  <a:lnTo>
                    <a:pt x="256" y="646"/>
                  </a:lnTo>
                  <a:lnTo>
                    <a:pt x="296" y="643"/>
                  </a:lnTo>
                  <a:lnTo>
                    <a:pt x="330" y="635"/>
                  </a:lnTo>
                  <a:lnTo>
                    <a:pt x="358" y="623"/>
                  </a:lnTo>
                  <a:lnTo>
                    <a:pt x="380" y="606"/>
                  </a:lnTo>
                  <a:lnTo>
                    <a:pt x="395" y="586"/>
                  </a:lnTo>
                  <a:lnTo>
                    <a:pt x="405" y="559"/>
                  </a:lnTo>
                  <a:lnTo>
                    <a:pt x="408" y="528"/>
                  </a:lnTo>
                  <a:lnTo>
                    <a:pt x="405" y="502"/>
                  </a:lnTo>
                  <a:lnTo>
                    <a:pt x="397" y="480"/>
                  </a:lnTo>
                  <a:lnTo>
                    <a:pt x="385" y="461"/>
                  </a:lnTo>
                  <a:lnTo>
                    <a:pt x="368" y="447"/>
                  </a:lnTo>
                  <a:lnTo>
                    <a:pt x="347" y="435"/>
                  </a:lnTo>
                  <a:lnTo>
                    <a:pt x="323" y="427"/>
                  </a:lnTo>
                  <a:lnTo>
                    <a:pt x="296" y="421"/>
                  </a:lnTo>
                  <a:lnTo>
                    <a:pt x="267" y="418"/>
                  </a:lnTo>
                  <a:lnTo>
                    <a:pt x="234" y="418"/>
                  </a:lnTo>
                  <a:lnTo>
                    <a:pt x="164" y="418"/>
                  </a:lnTo>
                  <a:close/>
                  <a:moveTo>
                    <a:pt x="1912" y="307"/>
                  </a:moveTo>
                  <a:lnTo>
                    <a:pt x="1886" y="311"/>
                  </a:lnTo>
                  <a:lnTo>
                    <a:pt x="1863" y="320"/>
                  </a:lnTo>
                  <a:lnTo>
                    <a:pt x="1844" y="334"/>
                  </a:lnTo>
                  <a:lnTo>
                    <a:pt x="1830" y="353"/>
                  </a:lnTo>
                  <a:lnTo>
                    <a:pt x="1821" y="376"/>
                  </a:lnTo>
                  <a:lnTo>
                    <a:pt x="1815" y="405"/>
                  </a:lnTo>
                  <a:lnTo>
                    <a:pt x="1813" y="438"/>
                  </a:lnTo>
                  <a:lnTo>
                    <a:pt x="2002" y="438"/>
                  </a:lnTo>
                  <a:lnTo>
                    <a:pt x="2001" y="407"/>
                  </a:lnTo>
                  <a:lnTo>
                    <a:pt x="1996" y="379"/>
                  </a:lnTo>
                  <a:lnTo>
                    <a:pt x="1988" y="356"/>
                  </a:lnTo>
                  <a:lnTo>
                    <a:pt x="1976" y="335"/>
                  </a:lnTo>
                  <a:lnTo>
                    <a:pt x="1959" y="320"/>
                  </a:lnTo>
                  <a:lnTo>
                    <a:pt x="1939" y="311"/>
                  </a:lnTo>
                  <a:lnTo>
                    <a:pt x="1912" y="307"/>
                  </a:lnTo>
                  <a:close/>
                  <a:moveTo>
                    <a:pt x="1123" y="200"/>
                  </a:moveTo>
                  <a:lnTo>
                    <a:pt x="1152" y="202"/>
                  </a:lnTo>
                  <a:lnTo>
                    <a:pt x="1174" y="206"/>
                  </a:lnTo>
                  <a:lnTo>
                    <a:pt x="1190" y="211"/>
                  </a:lnTo>
                  <a:lnTo>
                    <a:pt x="1199" y="216"/>
                  </a:lnTo>
                  <a:lnTo>
                    <a:pt x="1200" y="217"/>
                  </a:lnTo>
                  <a:lnTo>
                    <a:pt x="1200" y="743"/>
                  </a:lnTo>
                  <a:lnTo>
                    <a:pt x="1199" y="744"/>
                  </a:lnTo>
                  <a:lnTo>
                    <a:pt x="1190" y="747"/>
                  </a:lnTo>
                  <a:lnTo>
                    <a:pt x="1176" y="752"/>
                  </a:lnTo>
                  <a:lnTo>
                    <a:pt x="1152" y="757"/>
                  </a:lnTo>
                  <a:lnTo>
                    <a:pt x="1123" y="758"/>
                  </a:lnTo>
                  <a:lnTo>
                    <a:pt x="1093" y="757"/>
                  </a:lnTo>
                  <a:lnTo>
                    <a:pt x="1072" y="752"/>
                  </a:lnTo>
                  <a:lnTo>
                    <a:pt x="1056" y="747"/>
                  </a:lnTo>
                  <a:lnTo>
                    <a:pt x="1047" y="744"/>
                  </a:lnTo>
                  <a:lnTo>
                    <a:pt x="1045" y="743"/>
                  </a:lnTo>
                  <a:lnTo>
                    <a:pt x="1045" y="217"/>
                  </a:lnTo>
                  <a:lnTo>
                    <a:pt x="1047" y="216"/>
                  </a:lnTo>
                  <a:lnTo>
                    <a:pt x="1056" y="211"/>
                  </a:lnTo>
                  <a:lnTo>
                    <a:pt x="1070" y="206"/>
                  </a:lnTo>
                  <a:lnTo>
                    <a:pt x="1093" y="202"/>
                  </a:lnTo>
                  <a:lnTo>
                    <a:pt x="1123" y="200"/>
                  </a:lnTo>
                  <a:close/>
                  <a:moveTo>
                    <a:pt x="1925" y="192"/>
                  </a:moveTo>
                  <a:lnTo>
                    <a:pt x="1970" y="196"/>
                  </a:lnTo>
                  <a:lnTo>
                    <a:pt x="2008" y="205"/>
                  </a:lnTo>
                  <a:lnTo>
                    <a:pt x="2044" y="219"/>
                  </a:lnTo>
                  <a:lnTo>
                    <a:pt x="2074" y="238"/>
                  </a:lnTo>
                  <a:lnTo>
                    <a:pt x="2100" y="262"/>
                  </a:lnTo>
                  <a:lnTo>
                    <a:pt x="2122" y="292"/>
                  </a:lnTo>
                  <a:lnTo>
                    <a:pt x="2137" y="326"/>
                  </a:lnTo>
                  <a:lnTo>
                    <a:pt x="2150" y="367"/>
                  </a:lnTo>
                  <a:lnTo>
                    <a:pt x="2157" y="412"/>
                  </a:lnTo>
                  <a:lnTo>
                    <a:pt x="2159" y="460"/>
                  </a:lnTo>
                  <a:lnTo>
                    <a:pt x="2159" y="527"/>
                  </a:lnTo>
                  <a:lnTo>
                    <a:pt x="1813" y="527"/>
                  </a:lnTo>
                  <a:lnTo>
                    <a:pt x="1816" y="556"/>
                  </a:lnTo>
                  <a:lnTo>
                    <a:pt x="1825" y="583"/>
                  </a:lnTo>
                  <a:lnTo>
                    <a:pt x="1838" y="606"/>
                  </a:lnTo>
                  <a:lnTo>
                    <a:pt x="1856" y="625"/>
                  </a:lnTo>
                  <a:lnTo>
                    <a:pt x="1878" y="639"/>
                  </a:lnTo>
                  <a:lnTo>
                    <a:pt x="1905" y="648"/>
                  </a:lnTo>
                  <a:lnTo>
                    <a:pt x="1936" y="651"/>
                  </a:lnTo>
                  <a:lnTo>
                    <a:pt x="1965" y="649"/>
                  </a:lnTo>
                  <a:lnTo>
                    <a:pt x="1994" y="643"/>
                  </a:lnTo>
                  <a:lnTo>
                    <a:pt x="2021" y="637"/>
                  </a:lnTo>
                  <a:lnTo>
                    <a:pt x="2044" y="628"/>
                  </a:lnTo>
                  <a:lnTo>
                    <a:pt x="2063" y="618"/>
                  </a:lnTo>
                  <a:lnTo>
                    <a:pt x="2078" y="612"/>
                  </a:lnTo>
                  <a:lnTo>
                    <a:pt x="2088" y="606"/>
                  </a:lnTo>
                  <a:lnTo>
                    <a:pt x="2091" y="604"/>
                  </a:lnTo>
                  <a:lnTo>
                    <a:pt x="2105" y="615"/>
                  </a:lnTo>
                  <a:lnTo>
                    <a:pt x="2117" y="631"/>
                  </a:lnTo>
                  <a:lnTo>
                    <a:pt x="2126" y="649"/>
                  </a:lnTo>
                  <a:lnTo>
                    <a:pt x="2131" y="670"/>
                  </a:lnTo>
                  <a:lnTo>
                    <a:pt x="2131" y="690"/>
                  </a:lnTo>
                  <a:lnTo>
                    <a:pt x="2123" y="710"/>
                  </a:lnTo>
                  <a:lnTo>
                    <a:pt x="2120" y="713"/>
                  </a:lnTo>
                  <a:lnTo>
                    <a:pt x="2111" y="719"/>
                  </a:lnTo>
                  <a:lnTo>
                    <a:pt x="2095" y="727"/>
                  </a:lnTo>
                  <a:lnTo>
                    <a:pt x="2074" y="738"/>
                  </a:lnTo>
                  <a:lnTo>
                    <a:pt x="2046" y="749"/>
                  </a:lnTo>
                  <a:lnTo>
                    <a:pt x="2012" y="757"/>
                  </a:lnTo>
                  <a:lnTo>
                    <a:pt x="1973" y="763"/>
                  </a:lnTo>
                  <a:lnTo>
                    <a:pt x="1926" y="766"/>
                  </a:lnTo>
                  <a:lnTo>
                    <a:pt x="1878" y="763"/>
                  </a:lnTo>
                  <a:lnTo>
                    <a:pt x="1835" y="754"/>
                  </a:lnTo>
                  <a:lnTo>
                    <a:pt x="1794" y="740"/>
                  </a:lnTo>
                  <a:lnTo>
                    <a:pt x="1759" y="719"/>
                  </a:lnTo>
                  <a:lnTo>
                    <a:pt x="1728" y="693"/>
                  </a:lnTo>
                  <a:lnTo>
                    <a:pt x="1703" y="662"/>
                  </a:lnTo>
                  <a:lnTo>
                    <a:pt x="1681" y="625"/>
                  </a:lnTo>
                  <a:lnTo>
                    <a:pt x="1667" y="583"/>
                  </a:lnTo>
                  <a:lnTo>
                    <a:pt x="1658" y="534"/>
                  </a:lnTo>
                  <a:lnTo>
                    <a:pt x="1655" y="482"/>
                  </a:lnTo>
                  <a:lnTo>
                    <a:pt x="1658" y="432"/>
                  </a:lnTo>
                  <a:lnTo>
                    <a:pt x="1666" y="385"/>
                  </a:lnTo>
                  <a:lnTo>
                    <a:pt x="1680" y="345"/>
                  </a:lnTo>
                  <a:lnTo>
                    <a:pt x="1697" y="309"/>
                  </a:lnTo>
                  <a:lnTo>
                    <a:pt x="1718" y="278"/>
                  </a:lnTo>
                  <a:lnTo>
                    <a:pt x="1745" y="252"/>
                  </a:lnTo>
                  <a:lnTo>
                    <a:pt x="1776" y="231"/>
                  </a:lnTo>
                  <a:lnTo>
                    <a:pt x="1808" y="214"/>
                  </a:lnTo>
                  <a:lnTo>
                    <a:pt x="1844" y="202"/>
                  </a:lnTo>
                  <a:lnTo>
                    <a:pt x="1883" y="196"/>
                  </a:lnTo>
                  <a:lnTo>
                    <a:pt x="1925" y="192"/>
                  </a:lnTo>
                  <a:close/>
                  <a:moveTo>
                    <a:pt x="906" y="192"/>
                  </a:moveTo>
                  <a:lnTo>
                    <a:pt x="927" y="194"/>
                  </a:lnTo>
                  <a:lnTo>
                    <a:pt x="949" y="200"/>
                  </a:lnTo>
                  <a:lnTo>
                    <a:pt x="968" y="210"/>
                  </a:lnTo>
                  <a:lnTo>
                    <a:pt x="986" y="224"/>
                  </a:lnTo>
                  <a:lnTo>
                    <a:pt x="993" y="245"/>
                  </a:lnTo>
                  <a:lnTo>
                    <a:pt x="993" y="267"/>
                  </a:lnTo>
                  <a:lnTo>
                    <a:pt x="989" y="287"/>
                  </a:lnTo>
                  <a:lnTo>
                    <a:pt x="982" y="307"/>
                  </a:lnTo>
                  <a:lnTo>
                    <a:pt x="971" y="323"/>
                  </a:lnTo>
                  <a:lnTo>
                    <a:pt x="955" y="332"/>
                  </a:lnTo>
                  <a:lnTo>
                    <a:pt x="954" y="331"/>
                  </a:lnTo>
                  <a:lnTo>
                    <a:pt x="946" y="326"/>
                  </a:lnTo>
                  <a:lnTo>
                    <a:pt x="935" y="320"/>
                  </a:lnTo>
                  <a:lnTo>
                    <a:pt x="921" y="314"/>
                  </a:lnTo>
                  <a:lnTo>
                    <a:pt x="903" y="309"/>
                  </a:lnTo>
                  <a:lnTo>
                    <a:pt x="882" y="307"/>
                  </a:lnTo>
                  <a:lnTo>
                    <a:pt x="858" y="311"/>
                  </a:lnTo>
                  <a:lnTo>
                    <a:pt x="837" y="318"/>
                  </a:lnTo>
                  <a:lnTo>
                    <a:pt x="822" y="331"/>
                  </a:lnTo>
                  <a:lnTo>
                    <a:pt x="808" y="346"/>
                  </a:lnTo>
                  <a:lnTo>
                    <a:pt x="800" y="363"/>
                  </a:lnTo>
                  <a:lnTo>
                    <a:pt x="796" y="382"/>
                  </a:lnTo>
                  <a:lnTo>
                    <a:pt x="793" y="399"/>
                  </a:lnTo>
                  <a:lnTo>
                    <a:pt x="793" y="743"/>
                  </a:lnTo>
                  <a:lnTo>
                    <a:pt x="791" y="744"/>
                  </a:lnTo>
                  <a:lnTo>
                    <a:pt x="782" y="747"/>
                  </a:lnTo>
                  <a:lnTo>
                    <a:pt x="768" y="752"/>
                  </a:lnTo>
                  <a:lnTo>
                    <a:pt x="746" y="757"/>
                  </a:lnTo>
                  <a:lnTo>
                    <a:pt x="717" y="758"/>
                  </a:lnTo>
                  <a:lnTo>
                    <a:pt x="687" y="757"/>
                  </a:lnTo>
                  <a:lnTo>
                    <a:pt x="665" y="754"/>
                  </a:lnTo>
                  <a:lnTo>
                    <a:pt x="650" y="749"/>
                  </a:lnTo>
                  <a:lnTo>
                    <a:pt x="641" y="744"/>
                  </a:lnTo>
                  <a:lnTo>
                    <a:pt x="637" y="743"/>
                  </a:lnTo>
                  <a:lnTo>
                    <a:pt x="637" y="217"/>
                  </a:lnTo>
                  <a:lnTo>
                    <a:pt x="639" y="216"/>
                  </a:lnTo>
                  <a:lnTo>
                    <a:pt x="648" y="211"/>
                  </a:lnTo>
                  <a:lnTo>
                    <a:pt x="662" y="206"/>
                  </a:lnTo>
                  <a:lnTo>
                    <a:pt x="684" y="202"/>
                  </a:lnTo>
                  <a:lnTo>
                    <a:pt x="713" y="200"/>
                  </a:lnTo>
                  <a:lnTo>
                    <a:pt x="740" y="202"/>
                  </a:lnTo>
                  <a:lnTo>
                    <a:pt x="760" y="206"/>
                  </a:lnTo>
                  <a:lnTo>
                    <a:pt x="775" y="210"/>
                  </a:lnTo>
                  <a:lnTo>
                    <a:pt x="785" y="214"/>
                  </a:lnTo>
                  <a:lnTo>
                    <a:pt x="789" y="217"/>
                  </a:lnTo>
                  <a:lnTo>
                    <a:pt x="789" y="256"/>
                  </a:lnTo>
                  <a:lnTo>
                    <a:pt x="791" y="253"/>
                  </a:lnTo>
                  <a:lnTo>
                    <a:pt x="796" y="247"/>
                  </a:lnTo>
                  <a:lnTo>
                    <a:pt x="805" y="236"/>
                  </a:lnTo>
                  <a:lnTo>
                    <a:pt x="817" y="225"/>
                  </a:lnTo>
                  <a:lnTo>
                    <a:pt x="833" y="213"/>
                  </a:lnTo>
                  <a:lnTo>
                    <a:pt x="853" y="203"/>
                  </a:lnTo>
                  <a:lnTo>
                    <a:pt x="878" y="196"/>
                  </a:lnTo>
                  <a:lnTo>
                    <a:pt x="906" y="192"/>
                  </a:lnTo>
                  <a:close/>
                  <a:moveTo>
                    <a:pt x="245" y="121"/>
                  </a:moveTo>
                  <a:lnTo>
                    <a:pt x="217" y="123"/>
                  </a:lnTo>
                  <a:lnTo>
                    <a:pt x="195" y="126"/>
                  </a:lnTo>
                  <a:lnTo>
                    <a:pt x="178" y="129"/>
                  </a:lnTo>
                  <a:lnTo>
                    <a:pt x="167" y="130"/>
                  </a:lnTo>
                  <a:lnTo>
                    <a:pt x="164" y="132"/>
                  </a:lnTo>
                  <a:lnTo>
                    <a:pt x="164" y="314"/>
                  </a:lnTo>
                  <a:lnTo>
                    <a:pt x="247" y="314"/>
                  </a:lnTo>
                  <a:lnTo>
                    <a:pt x="278" y="312"/>
                  </a:lnTo>
                  <a:lnTo>
                    <a:pt x="302" y="304"/>
                  </a:lnTo>
                  <a:lnTo>
                    <a:pt x="323" y="293"/>
                  </a:lnTo>
                  <a:lnTo>
                    <a:pt x="338" y="280"/>
                  </a:lnTo>
                  <a:lnTo>
                    <a:pt x="351" y="262"/>
                  </a:lnTo>
                  <a:lnTo>
                    <a:pt x="357" y="242"/>
                  </a:lnTo>
                  <a:lnTo>
                    <a:pt x="358" y="220"/>
                  </a:lnTo>
                  <a:lnTo>
                    <a:pt x="357" y="197"/>
                  </a:lnTo>
                  <a:lnTo>
                    <a:pt x="351" y="175"/>
                  </a:lnTo>
                  <a:lnTo>
                    <a:pt x="340" y="158"/>
                  </a:lnTo>
                  <a:lnTo>
                    <a:pt x="324" y="143"/>
                  </a:lnTo>
                  <a:lnTo>
                    <a:pt x="302" y="132"/>
                  </a:lnTo>
                  <a:lnTo>
                    <a:pt x="278" y="124"/>
                  </a:lnTo>
                  <a:lnTo>
                    <a:pt x="245" y="121"/>
                  </a:lnTo>
                  <a:close/>
                  <a:moveTo>
                    <a:pt x="1422" y="49"/>
                  </a:moveTo>
                  <a:lnTo>
                    <a:pt x="1452" y="51"/>
                  </a:lnTo>
                  <a:lnTo>
                    <a:pt x="1473" y="56"/>
                  </a:lnTo>
                  <a:lnTo>
                    <a:pt x="1489" y="60"/>
                  </a:lnTo>
                  <a:lnTo>
                    <a:pt x="1497" y="63"/>
                  </a:lnTo>
                  <a:lnTo>
                    <a:pt x="1500" y="65"/>
                  </a:lnTo>
                  <a:lnTo>
                    <a:pt x="1500" y="200"/>
                  </a:lnTo>
                  <a:lnTo>
                    <a:pt x="1601" y="200"/>
                  </a:lnTo>
                  <a:lnTo>
                    <a:pt x="1602" y="202"/>
                  </a:lnTo>
                  <a:lnTo>
                    <a:pt x="1605" y="208"/>
                  </a:lnTo>
                  <a:lnTo>
                    <a:pt x="1611" y="219"/>
                  </a:lnTo>
                  <a:lnTo>
                    <a:pt x="1614" y="233"/>
                  </a:lnTo>
                  <a:lnTo>
                    <a:pt x="1616" y="252"/>
                  </a:lnTo>
                  <a:lnTo>
                    <a:pt x="1614" y="272"/>
                  </a:lnTo>
                  <a:lnTo>
                    <a:pt x="1611" y="286"/>
                  </a:lnTo>
                  <a:lnTo>
                    <a:pt x="1605" y="297"/>
                  </a:lnTo>
                  <a:lnTo>
                    <a:pt x="1602" y="303"/>
                  </a:lnTo>
                  <a:lnTo>
                    <a:pt x="1601" y="304"/>
                  </a:lnTo>
                  <a:lnTo>
                    <a:pt x="1500" y="304"/>
                  </a:lnTo>
                  <a:lnTo>
                    <a:pt x="1500" y="570"/>
                  </a:lnTo>
                  <a:lnTo>
                    <a:pt x="1501" y="600"/>
                  </a:lnTo>
                  <a:lnTo>
                    <a:pt x="1506" y="623"/>
                  </a:lnTo>
                  <a:lnTo>
                    <a:pt x="1514" y="639"/>
                  </a:lnTo>
                  <a:lnTo>
                    <a:pt x="1526" y="648"/>
                  </a:lnTo>
                  <a:lnTo>
                    <a:pt x="1543" y="651"/>
                  </a:lnTo>
                  <a:lnTo>
                    <a:pt x="1560" y="648"/>
                  </a:lnTo>
                  <a:lnTo>
                    <a:pt x="1573" y="642"/>
                  </a:lnTo>
                  <a:lnTo>
                    <a:pt x="1582" y="632"/>
                  </a:lnTo>
                  <a:lnTo>
                    <a:pt x="1588" y="626"/>
                  </a:lnTo>
                  <a:lnTo>
                    <a:pt x="1591" y="623"/>
                  </a:lnTo>
                  <a:lnTo>
                    <a:pt x="1607" y="631"/>
                  </a:lnTo>
                  <a:lnTo>
                    <a:pt x="1619" y="645"/>
                  </a:lnTo>
                  <a:lnTo>
                    <a:pt x="1628" y="662"/>
                  </a:lnTo>
                  <a:lnTo>
                    <a:pt x="1633" y="682"/>
                  </a:lnTo>
                  <a:lnTo>
                    <a:pt x="1635" y="704"/>
                  </a:lnTo>
                  <a:lnTo>
                    <a:pt x="1630" y="726"/>
                  </a:lnTo>
                  <a:lnTo>
                    <a:pt x="1625" y="732"/>
                  </a:lnTo>
                  <a:lnTo>
                    <a:pt x="1616" y="738"/>
                  </a:lnTo>
                  <a:lnTo>
                    <a:pt x="1604" y="746"/>
                  </a:lnTo>
                  <a:lnTo>
                    <a:pt x="1588" y="754"/>
                  </a:lnTo>
                  <a:lnTo>
                    <a:pt x="1566" y="760"/>
                  </a:lnTo>
                  <a:lnTo>
                    <a:pt x="1540" y="764"/>
                  </a:lnTo>
                  <a:lnTo>
                    <a:pt x="1507" y="766"/>
                  </a:lnTo>
                  <a:lnTo>
                    <a:pt x="1466" y="763"/>
                  </a:lnTo>
                  <a:lnTo>
                    <a:pt x="1431" y="755"/>
                  </a:lnTo>
                  <a:lnTo>
                    <a:pt x="1404" y="741"/>
                  </a:lnTo>
                  <a:lnTo>
                    <a:pt x="1380" y="721"/>
                  </a:lnTo>
                  <a:lnTo>
                    <a:pt x="1363" y="696"/>
                  </a:lnTo>
                  <a:lnTo>
                    <a:pt x="1352" y="663"/>
                  </a:lnTo>
                  <a:lnTo>
                    <a:pt x="1346" y="623"/>
                  </a:lnTo>
                  <a:lnTo>
                    <a:pt x="1343" y="576"/>
                  </a:lnTo>
                  <a:lnTo>
                    <a:pt x="1343" y="304"/>
                  </a:lnTo>
                  <a:lnTo>
                    <a:pt x="1284" y="304"/>
                  </a:lnTo>
                  <a:lnTo>
                    <a:pt x="1283" y="303"/>
                  </a:lnTo>
                  <a:lnTo>
                    <a:pt x="1278" y="297"/>
                  </a:lnTo>
                  <a:lnTo>
                    <a:pt x="1273" y="286"/>
                  </a:lnTo>
                  <a:lnTo>
                    <a:pt x="1270" y="272"/>
                  </a:lnTo>
                  <a:lnTo>
                    <a:pt x="1269" y="252"/>
                  </a:lnTo>
                  <a:lnTo>
                    <a:pt x="1270" y="233"/>
                  </a:lnTo>
                  <a:lnTo>
                    <a:pt x="1273" y="219"/>
                  </a:lnTo>
                  <a:lnTo>
                    <a:pt x="1278" y="208"/>
                  </a:lnTo>
                  <a:lnTo>
                    <a:pt x="1283" y="202"/>
                  </a:lnTo>
                  <a:lnTo>
                    <a:pt x="1284" y="200"/>
                  </a:lnTo>
                  <a:lnTo>
                    <a:pt x="1343" y="200"/>
                  </a:lnTo>
                  <a:lnTo>
                    <a:pt x="1343" y="65"/>
                  </a:lnTo>
                  <a:lnTo>
                    <a:pt x="1346" y="63"/>
                  </a:lnTo>
                  <a:lnTo>
                    <a:pt x="1355" y="60"/>
                  </a:lnTo>
                  <a:lnTo>
                    <a:pt x="1369" y="56"/>
                  </a:lnTo>
                  <a:lnTo>
                    <a:pt x="1393" y="51"/>
                  </a:lnTo>
                  <a:lnTo>
                    <a:pt x="1422" y="49"/>
                  </a:lnTo>
                  <a:close/>
                  <a:moveTo>
                    <a:pt x="1121" y="9"/>
                  </a:moveTo>
                  <a:lnTo>
                    <a:pt x="1148" y="11"/>
                  </a:lnTo>
                  <a:lnTo>
                    <a:pt x="1169" y="14"/>
                  </a:lnTo>
                  <a:lnTo>
                    <a:pt x="1185" y="18"/>
                  </a:lnTo>
                  <a:lnTo>
                    <a:pt x="1196" y="21"/>
                  </a:lnTo>
                  <a:lnTo>
                    <a:pt x="1202" y="25"/>
                  </a:lnTo>
                  <a:lnTo>
                    <a:pt x="1204" y="26"/>
                  </a:lnTo>
                  <a:lnTo>
                    <a:pt x="1204" y="130"/>
                  </a:lnTo>
                  <a:lnTo>
                    <a:pt x="1202" y="132"/>
                  </a:lnTo>
                  <a:lnTo>
                    <a:pt x="1196" y="135"/>
                  </a:lnTo>
                  <a:lnTo>
                    <a:pt x="1185" y="138"/>
                  </a:lnTo>
                  <a:lnTo>
                    <a:pt x="1171" y="143"/>
                  </a:lnTo>
                  <a:lnTo>
                    <a:pt x="1149" y="146"/>
                  </a:lnTo>
                  <a:lnTo>
                    <a:pt x="1124" y="147"/>
                  </a:lnTo>
                  <a:lnTo>
                    <a:pt x="1098" y="146"/>
                  </a:lnTo>
                  <a:lnTo>
                    <a:pt x="1076" y="143"/>
                  </a:lnTo>
                  <a:lnTo>
                    <a:pt x="1061" y="138"/>
                  </a:lnTo>
                  <a:lnTo>
                    <a:pt x="1050" y="135"/>
                  </a:lnTo>
                  <a:lnTo>
                    <a:pt x="1044" y="132"/>
                  </a:lnTo>
                  <a:lnTo>
                    <a:pt x="1042" y="130"/>
                  </a:lnTo>
                  <a:lnTo>
                    <a:pt x="1042" y="26"/>
                  </a:lnTo>
                  <a:lnTo>
                    <a:pt x="1044" y="26"/>
                  </a:lnTo>
                  <a:lnTo>
                    <a:pt x="1050" y="23"/>
                  </a:lnTo>
                  <a:lnTo>
                    <a:pt x="1059" y="18"/>
                  </a:lnTo>
                  <a:lnTo>
                    <a:pt x="1075" y="14"/>
                  </a:lnTo>
                  <a:lnTo>
                    <a:pt x="1096" y="11"/>
                  </a:lnTo>
                  <a:lnTo>
                    <a:pt x="1121" y="9"/>
                  </a:lnTo>
                  <a:close/>
                  <a:moveTo>
                    <a:pt x="230" y="0"/>
                  </a:moveTo>
                  <a:lnTo>
                    <a:pt x="288" y="3"/>
                  </a:lnTo>
                  <a:lnTo>
                    <a:pt x="343" y="11"/>
                  </a:lnTo>
                  <a:lnTo>
                    <a:pt x="389" y="23"/>
                  </a:lnTo>
                  <a:lnTo>
                    <a:pt x="430" y="42"/>
                  </a:lnTo>
                  <a:lnTo>
                    <a:pt x="462" y="63"/>
                  </a:lnTo>
                  <a:lnTo>
                    <a:pt x="489" y="90"/>
                  </a:lnTo>
                  <a:lnTo>
                    <a:pt x="509" y="119"/>
                  </a:lnTo>
                  <a:lnTo>
                    <a:pt x="520" y="154"/>
                  </a:lnTo>
                  <a:lnTo>
                    <a:pt x="523" y="189"/>
                  </a:lnTo>
                  <a:lnTo>
                    <a:pt x="521" y="222"/>
                  </a:lnTo>
                  <a:lnTo>
                    <a:pt x="513" y="252"/>
                  </a:lnTo>
                  <a:lnTo>
                    <a:pt x="502" y="276"/>
                  </a:lnTo>
                  <a:lnTo>
                    <a:pt x="487" y="298"/>
                  </a:lnTo>
                  <a:lnTo>
                    <a:pt x="470" y="317"/>
                  </a:lnTo>
                  <a:lnTo>
                    <a:pt x="448" y="334"/>
                  </a:lnTo>
                  <a:lnTo>
                    <a:pt x="427" y="346"/>
                  </a:lnTo>
                  <a:lnTo>
                    <a:pt x="450" y="356"/>
                  </a:lnTo>
                  <a:lnTo>
                    <a:pt x="475" y="367"/>
                  </a:lnTo>
                  <a:lnTo>
                    <a:pt x="496" y="379"/>
                  </a:lnTo>
                  <a:lnTo>
                    <a:pt x="516" y="396"/>
                  </a:lnTo>
                  <a:lnTo>
                    <a:pt x="535" y="415"/>
                  </a:lnTo>
                  <a:lnTo>
                    <a:pt x="551" y="438"/>
                  </a:lnTo>
                  <a:lnTo>
                    <a:pt x="563" y="464"/>
                  </a:lnTo>
                  <a:lnTo>
                    <a:pt x="571" y="496"/>
                  </a:lnTo>
                  <a:lnTo>
                    <a:pt x="572" y="531"/>
                  </a:lnTo>
                  <a:lnTo>
                    <a:pt x="569" y="576"/>
                  </a:lnTo>
                  <a:lnTo>
                    <a:pt x="558" y="617"/>
                  </a:lnTo>
                  <a:lnTo>
                    <a:pt x="541" y="651"/>
                  </a:lnTo>
                  <a:lnTo>
                    <a:pt x="518" y="682"/>
                  </a:lnTo>
                  <a:lnTo>
                    <a:pt x="487" y="707"/>
                  </a:lnTo>
                  <a:lnTo>
                    <a:pt x="451" y="729"/>
                  </a:lnTo>
                  <a:lnTo>
                    <a:pt x="406" y="744"/>
                  </a:lnTo>
                  <a:lnTo>
                    <a:pt x="357" y="757"/>
                  </a:lnTo>
                  <a:lnTo>
                    <a:pt x="299" y="763"/>
                  </a:lnTo>
                  <a:lnTo>
                    <a:pt x="237" y="766"/>
                  </a:lnTo>
                  <a:lnTo>
                    <a:pt x="181" y="764"/>
                  </a:lnTo>
                  <a:lnTo>
                    <a:pt x="133" y="760"/>
                  </a:lnTo>
                  <a:lnTo>
                    <a:pt x="93" y="755"/>
                  </a:lnTo>
                  <a:lnTo>
                    <a:pt x="59" y="749"/>
                  </a:lnTo>
                  <a:lnTo>
                    <a:pt x="34" y="741"/>
                  </a:lnTo>
                  <a:lnTo>
                    <a:pt x="16" y="736"/>
                  </a:lnTo>
                  <a:lnTo>
                    <a:pt x="3" y="732"/>
                  </a:lnTo>
                  <a:lnTo>
                    <a:pt x="0" y="730"/>
                  </a:lnTo>
                  <a:lnTo>
                    <a:pt x="0" y="31"/>
                  </a:lnTo>
                  <a:lnTo>
                    <a:pt x="5" y="29"/>
                  </a:lnTo>
                  <a:lnTo>
                    <a:pt x="16" y="26"/>
                  </a:lnTo>
                  <a:lnTo>
                    <a:pt x="36" y="21"/>
                  </a:lnTo>
                  <a:lnTo>
                    <a:pt x="60" y="15"/>
                  </a:lnTo>
                  <a:lnTo>
                    <a:pt x="95" y="11"/>
                  </a:lnTo>
                  <a:lnTo>
                    <a:pt x="133" y="4"/>
                  </a:lnTo>
                  <a:lnTo>
                    <a:pt x="178" y="1"/>
                  </a:lnTo>
                  <a:lnTo>
                    <a:pt x="23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7" name="Freeform 7"/>
            <p:cNvSpPr>
              <a:spLocks noEditPoints="1"/>
            </p:cNvSpPr>
            <p:nvPr/>
          </p:nvSpPr>
          <p:spPr bwMode="auto">
            <a:xfrm>
              <a:off x="861505" y="6652444"/>
              <a:ext cx="75463" cy="80363"/>
            </a:xfrm>
            <a:custGeom>
              <a:avLst/>
              <a:gdLst>
                <a:gd name="T0" fmla="*/ 242 w 539"/>
                <a:gd name="T1" fmla="*/ 119 h 574"/>
                <a:gd name="T2" fmla="*/ 199 w 539"/>
                <a:gd name="T3" fmla="*/ 142 h 574"/>
                <a:gd name="T4" fmla="*/ 171 w 539"/>
                <a:gd name="T5" fmla="*/ 185 h 574"/>
                <a:gd name="T6" fmla="*/ 159 w 539"/>
                <a:gd name="T7" fmla="*/ 249 h 574"/>
                <a:gd name="T8" fmla="*/ 159 w 539"/>
                <a:gd name="T9" fmla="*/ 325 h 574"/>
                <a:gd name="T10" fmla="*/ 171 w 539"/>
                <a:gd name="T11" fmla="*/ 389 h 574"/>
                <a:gd name="T12" fmla="*/ 199 w 539"/>
                <a:gd name="T13" fmla="*/ 434 h 574"/>
                <a:gd name="T14" fmla="*/ 242 w 539"/>
                <a:gd name="T15" fmla="*/ 456 h 574"/>
                <a:gd name="T16" fmla="*/ 297 w 539"/>
                <a:gd name="T17" fmla="*/ 456 h 574"/>
                <a:gd name="T18" fmla="*/ 340 w 539"/>
                <a:gd name="T19" fmla="*/ 434 h 574"/>
                <a:gd name="T20" fmla="*/ 367 w 539"/>
                <a:gd name="T21" fmla="*/ 389 h 574"/>
                <a:gd name="T22" fmla="*/ 380 w 539"/>
                <a:gd name="T23" fmla="*/ 325 h 574"/>
                <a:gd name="T24" fmla="*/ 380 w 539"/>
                <a:gd name="T25" fmla="*/ 249 h 574"/>
                <a:gd name="T26" fmla="*/ 367 w 539"/>
                <a:gd name="T27" fmla="*/ 185 h 574"/>
                <a:gd name="T28" fmla="*/ 340 w 539"/>
                <a:gd name="T29" fmla="*/ 142 h 574"/>
                <a:gd name="T30" fmla="*/ 297 w 539"/>
                <a:gd name="T31" fmla="*/ 119 h 574"/>
                <a:gd name="T32" fmla="*/ 269 w 539"/>
                <a:gd name="T33" fmla="*/ 0 h 574"/>
                <a:gd name="T34" fmla="*/ 362 w 539"/>
                <a:gd name="T35" fmla="*/ 13 h 574"/>
                <a:gd name="T36" fmla="*/ 436 w 539"/>
                <a:gd name="T37" fmla="*/ 47 h 574"/>
                <a:gd name="T38" fmla="*/ 492 w 539"/>
                <a:gd name="T39" fmla="*/ 103 h 574"/>
                <a:gd name="T40" fmla="*/ 526 w 539"/>
                <a:gd name="T41" fmla="*/ 184 h 574"/>
                <a:gd name="T42" fmla="*/ 539 w 539"/>
                <a:gd name="T43" fmla="*/ 288 h 574"/>
                <a:gd name="T44" fmla="*/ 526 w 539"/>
                <a:gd name="T45" fmla="*/ 391 h 574"/>
                <a:gd name="T46" fmla="*/ 492 w 539"/>
                <a:gd name="T47" fmla="*/ 471 h 574"/>
                <a:gd name="T48" fmla="*/ 436 w 539"/>
                <a:gd name="T49" fmla="*/ 529 h 574"/>
                <a:gd name="T50" fmla="*/ 362 w 539"/>
                <a:gd name="T51" fmla="*/ 563 h 574"/>
                <a:gd name="T52" fmla="*/ 269 w 539"/>
                <a:gd name="T53" fmla="*/ 574 h 574"/>
                <a:gd name="T54" fmla="*/ 177 w 539"/>
                <a:gd name="T55" fmla="*/ 563 h 574"/>
                <a:gd name="T56" fmla="*/ 103 w 539"/>
                <a:gd name="T57" fmla="*/ 529 h 574"/>
                <a:gd name="T58" fmla="*/ 47 w 539"/>
                <a:gd name="T59" fmla="*/ 471 h 574"/>
                <a:gd name="T60" fmla="*/ 13 w 539"/>
                <a:gd name="T61" fmla="*/ 391 h 574"/>
                <a:gd name="T62" fmla="*/ 0 w 539"/>
                <a:gd name="T63" fmla="*/ 288 h 574"/>
                <a:gd name="T64" fmla="*/ 13 w 539"/>
                <a:gd name="T65" fmla="*/ 184 h 574"/>
                <a:gd name="T66" fmla="*/ 47 w 539"/>
                <a:gd name="T67" fmla="*/ 103 h 574"/>
                <a:gd name="T68" fmla="*/ 103 w 539"/>
                <a:gd name="T69" fmla="*/ 47 h 574"/>
                <a:gd name="T70" fmla="*/ 177 w 539"/>
                <a:gd name="T71" fmla="*/ 13 h 574"/>
                <a:gd name="T72" fmla="*/ 269 w 539"/>
                <a:gd name="T73"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9" h="574">
                  <a:moveTo>
                    <a:pt x="269" y="115"/>
                  </a:moveTo>
                  <a:lnTo>
                    <a:pt x="242" y="119"/>
                  </a:lnTo>
                  <a:lnTo>
                    <a:pt x="219" y="128"/>
                  </a:lnTo>
                  <a:lnTo>
                    <a:pt x="199" y="142"/>
                  </a:lnTo>
                  <a:lnTo>
                    <a:pt x="184" y="161"/>
                  </a:lnTo>
                  <a:lnTo>
                    <a:pt x="171" y="185"/>
                  </a:lnTo>
                  <a:lnTo>
                    <a:pt x="163" y="215"/>
                  </a:lnTo>
                  <a:lnTo>
                    <a:pt x="159" y="249"/>
                  </a:lnTo>
                  <a:lnTo>
                    <a:pt x="157" y="288"/>
                  </a:lnTo>
                  <a:lnTo>
                    <a:pt x="159" y="325"/>
                  </a:lnTo>
                  <a:lnTo>
                    <a:pt x="163" y="360"/>
                  </a:lnTo>
                  <a:lnTo>
                    <a:pt x="171" y="389"/>
                  </a:lnTo>
                  <a:lnTo>
                    <a:pt x="184" y="414"/>
                  </a:lnTo>
                  <a:lnTo>
                    <a:pt x="199" y="434"/>
                  </a:lnTo>
                  <a:lnTo>
                    <a:pt x="219" y="448"/>
                  </a:lnTo>
                  <a:lnTo>
                    <a:pt x="242" y="456"/>
                  </a:lnTo>
                  <a:lnTo>
                    <a:pt x="269" y="459"/>
                  </a:lnTo>
                  <a:lnTo>
                    <a:pt x="297" y="456"/>
                  </a:lnTo>
                  <a:lnTo>
                    <a:pt x="320" y="448"/>
                  </a:lnTo>
                  <a:lnTo>
                    <a:pt x="340" y="434"/>
                  </a:lnTo>
                  <a:lnTo>
                    <a:pt x="356" y="414"/>
                  </a:lnTo>
                  <a:lnTo>
                    <a:pt x="367" y="389"/>
                  </a:lnTo>
                  <a:lnTo>
                    <a:pt x="376" y="360"/>
                  </a:lnTo>
                  <a:lnTo>
                    <a:pt x="380" y="325"/>
                  </a:lnTo>
                  <a:lnTo>
                    <a:pt x="382" y="288"/>
                  </a:lnTo>
                  <a:lnTo>
                    <a:pt x="380" y="249"/>
                  </a:lnTo>
                  <a:lnTo>
                    <a:pt x="376" y="215"/>
                  </a:lnTo>
                  <a:lnTo>
                    <a:pt x="367" y="185"/>
                  </a:lnTo>
                  <a:lnTo>
                    <a:pt x="356" y="161"/>
                  </a:lnTo>
                  <a:lnTo>
                    <a:pt x="340" y="142"/>
                  </a:lnTo>
                  <a:lnTo>
                    <a:pt x="320" y="128"/>
                  </a:lnTo>
                  <a:lnTo>
                    <a:pt x="297" y="119"/>
                  </a:lnTo>
                  <a:lnTo>
                    <a:pt x="269" y="115"/>
                  </a:lnTo>
                  <a:close/>
                  <a:moveTo>
                    <a:pt x="269" y="0"/>
                  </a:moveTo>
                  <a:lnTo>
                    <a:pt x="317" y="4"/>
                  </a:lnTo>
                  <a:lnTo>
                    <a:pt x="362" y="13"/>
                  </a:lnTo>
                  <a:lnTo>
                    <a:pt x="401" y="27"/>
                  </a:lnTo>
                  <a:lnTo>
                    <a:pt x="436" y="47"/>
                  </a:lnTo>
                  <a:lnTo>
                    <a:pt x="467" y="72"/>
                  </a:lnTo>
                  <a:lnTo>
                    <a:pt x="492" y="103"/>
                  </a:lnTo>
                  <a:lnTo>
                    <a:pt x="512" y="140"/>
                  </a:lnTo>
                  <a:lnTo>
                    <a:pt x="526" y="184"/>
                  </a:lnTo>
                  <a:lnTo>
                    <a:pt x="536" y="234"/>
                  </a:lnTo>
                  <a:lnTo>
                    <a:pt x="539" y="288"/>
                  </a:lnTo>
                  <a:lnTo>
                    <a:pt x="536" y="342"/>
                  </a:lnTo>
                  <a:lnTo>
                    <a:pt x="526" y="391"/>
                  </a:lnTo>
                  <a:lnTo>
                    <a:pt x="512" y="434"/>
                  </a:lnTo>
                  <a:lnTo>
                    <a:pt x="492" y="471"/>
                  </a:lnTo>
                  <a:lnTo>
                    <a:pt x="467" y="503"/>
                  </a:lnTo>
                  <a:lnTo>
                    <a:pt x="436" y="529"/>
                  </a:lnTo>
                  <a:lnTo>
                    <a:pt x="401" y="549"/>
                  </a:lnTo>
                  <a:lnTo>
                    <a:pt x="362" y="563"/>
                  </a:lnTo>
                  <a:lnTo>
                    <a:pt x="317" y="571"/>
                  </a:lnTo>
                  <a:lnTo>
                    <a:pt x="269" y="574"/>
                  </a:lnTo>
                  <a:lnTo>
                    <a:pt x="221" y="571"/>
                  </a:lnTo>
                  <a:lnTo>
                    <a:pt x="177" y="563"/>
                  </a:lnTo>
                  <a:lnTo>
                    <a:pt x="137" y="549"/>
                  </a:lnTo>
                  <a:lnTo>
                    <a:pt x="103" y="529"/>
                  </a:lnTo>
                  <a:lnTo>
                    <a:pt x="72" y="503"/>
                  </a:lnTo>
                  <a:lnTo>
                    <a:pt x="47" y="471"/>
                  </a:lnTo>
                  <a:lnTo>
                    <a:pt x="27" y="434"/>
                  </a:lnTo>
                  <a:lnTo>
                    <a:pt x="13" y="391"/>
                  </a:lnTo>
                  <a:lnTo>
                    <a:pt x="4" y="342"/>
                  </a:lnTo>
                  <a:lnTo>
                    <a:pt x="0" y="288"/>
                  </a:lnTo>
                  <a:lnTo>
                    <a:pt x="4" y="234"/>
                  </a:lnTo>
                  <a:lnTo>
                    <a:pt x="13" y="184"/>
                  </a:lnTo>
                  <a:lnTo>
                    <a:pt x="27" y="140"/>
                  </a:lnTo>
                  <a:lnTo>
                    <a:pt x="47" y="103"/>
                  </a:lnTo>
                  <a:lnTo>
                    <a:pt x="72" y="72"/>
                  </a:lnTo>
                  <a:lnTo>
                    <a:pt x="103" y="47"/>
                  </a:lnTo>
                  <a:lnTo>
                    <a:pt x="137" y="27"/>
                  </a:lnTo>
                  <a:lnTo>
                    <a:pt x="177" y="13"/>
                  </a:lnTo>
                  <a:lnTo>
                    <a:pt x="221" y="4"/>
                  </a:lnTo>
                  <a:lnTo>
                    <a:pt x="26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8" name="Freeform 8"/>
            <p:cNvSpPr>
              <a:spLocks/>
            </p:cNvSpPr>
            <p:nvPr/>
          </p:nvSpPr>
          <p:spPr bwMode="auto">
            <a:xfrm>
              <a:off x="1027831" y="6652444"/>
              <a:ext cx="63282" cy="80363"/>
            </a:xfrm>
            <a:custGeom>
              <a:avLst/>
              <a:gdLst>
                <a:gd name="T0" fmla="*/ 280 w 452"/>
                <a:gd name="T1" fmla="*/ 4 h 574"/>
                <a:gd name="T2" fmla="*/ 354 w 452"/>
                <a:gd name="T3" fmla="*/ 19 h 574"/>
                <a:gd name="T4" fmla="*/ 405 w 452"/>
                <a:gd name="T5" fmla="*/ 38 h 574"/>
                <a:gd name="T6" fmla="*/ 422 w 452"/>
                <a:gd name="T7" fmla="*/ 75 h 574"/>
                <a:gd name="T8" fmla="*/ 405 w 452"/>
                <a:gd name="T9" fmla="*/ 122 h 574"/>
                <a:gd name="T10" fmla="*/ 374 w 452"/>
                <a:gd name="T11" fmla="*/ 147 h 574"/>
                <a:gd name="T12" fmla="*/ 318 w 452"/>
                <a:gd name="T13" fmla="*/ 126 h 574"/>
                <a:gd name="T14" fmla="*/ 246 w 452"/>
                <a:gd name="T15" fmla="*/ 115 h 574"/>
                <a:gd name="T16" fmla="*/ 199 w 452"/>
                <a:gd name="T17" fmla="*/ 125 h 574"/>
                <a:gd name="T18" fmla="*/ 174 w 452"/>
                <a:gd name="T19" fmla="*/ 148 h 574"/>
                <a:gd name="T20" fmla="*/ 176 w 452"/>
                <a:gd name="T21" fmla="*/ 182 h 574"/>
                <a:gd name="T22" fmla="*/ 207 w 452"/>
                <a:gd name="T23" fmla="*/ 207 h 574"/>
                <a:gd name="T24" fmla="*/ 331 w 452"/>
                <a:gd name="T25" fmla="*/ 249 h 574"/>
                <a:gd name="T26" fmla="*/ 384 w 452"/>
                <a:gd name="T27" fmla="*/ 272 h 574"/>
                <a:gd name="T28" fmla="*/ 425 w 452"/>
                <a:gd name="T29" fmla="*/ 308 h 574"/>
                <a:gd name="T30" fmla="*/ 449 w 452"/>
                <a:gd name="T31" fmla="*/ 363 h 574"/>
                <a:gd name="T32" fmla="*/ 449 w 452"/>
                <a:gd name="T33" fmla="*/ 433 h 574"/>
                <a:gd name="T34" fmla="*/ 425 w 452"/>
                <a:gd name="T35" fmla="*/ 495 h 574"/>
                <a:gd name="T36" fmla="*/ 377 w 452"/>
                <a:gd name="T37" fmla="*/ 538 h 574"/>
                <a:gd name="T38" fmla="*/ 308 w 452"/>
                <a:gd name="T39" fmla="*/ 565 h 574"/>
                <a:gd name="T40" fmla="*/ 216 w 452"/>
                <a:gd name="T41" fmla="*/ 574 h 574"/>
                <a:gd name="T42" fmla="*/ 128 w 452"/>
                <a:gd name="T43" fmla="*/ 566 h 574"/>
                <a:gd name="T44" fmla="*/ 63 w 452"/>
                <a:gd name="T45" fmla="*/ 548 h 574"/>
                <a:gd name="T46" fmla="*/ 18 w 452"/>
                <a:gd name="T47" fmla="*/ 524 h 574"/>
                <a:gd name="T48" fmla="*/ 0 w 452"/>
                <a:gd name="T49" fmla="*/ 485 h 574"/>
                <a:gd name="T50" fmla="*/ 16 w 452"/>
                <a:gd name="T51" fmla="*/ 439 h 574"/>
                <a:gd name="T52" fmla="*/ 50 w 452"/>
                <a:gd name="T53" fmla="*/ 406 h 574"/>
                <a:gd name="T54" fmla="*/ 92 w 452"/>
                <a:gd name="T55" fmla="*/ 428 h 574"/>
                <a:gd name="T56" fmla="*/ 154 w 452"/>
                <a:gd name="T57" fmla="*/ 450 h 574"/>
                <a:gd name="T58" fmla="*/ 221 w 452"/>
                <a:gd name="T59" fmla="*/ 459 h 574"/>
                <a:gd name="T60" fmla="*/ 246 w 452"/>
                <a:gd name="T61" fmla="*/ 457 h 574"/>
                <a:gd name="T62" fmla="*/ 273 w 452"/>
                <a:gd name="T63" fmla="*/ 448 h 574"/>
                <a:gd name="T64" fmla="*/ 294 w 452"/>
                <a:gd name="T65" fmla="*/ 426 h 574"/>
                <a:gd name="T66" fmla="*/ 294 w 452"/>
                <a:gd name="T67" fmla="*/ 392 h 574"/>
                <a:gd name="T68" fmla="*/ 270 w 452"/>
                <a:gd name="T69" fmla="*/ 367 h 574"/>
                <a:gd name="T70" fmla="*/ 232 w 452"/>
                <a:gd name="T71" fmla="*/ 350 h 574"/>
                <a:gd name="T72" fmla="*/ 100 w 452"/>
                <a:gd name="T73" fmla="*/ 304 h 574"/>
                <a:gd name="T74" fmla="*/ 55 w 452"/>
                <a:gd name="T75" fmla="*/ 274 h 574"/>
                <a:gd name="T76" fmla="*/ 25 w 452"/>
                <a:gd name="T77" fmla="*/ 232 h 574"/>
                <a:gd name="T78" fmla="*/ 14 w 452"/>
                <a:gd name="T79" fmla="*/ 173 h 574"/>
                <a:gd name="T80" fmla="*/ 28 w 452"/>
                <a:gd name="T81" fmla="*/ 106 h 574"/>
                <a:gd name="T82" fmla="*/ 64 w 452"/>
                <a:gd name="T83" fmla="*/ 56 h 574"/>
                <a:gd name="T84" fmla="*/ 121 w 452"/>
                <a:gd name="T85" fmla="*/ 21 h 574"/>
                <a:gd name="T86" fmla="*/ 194 w 452"/>
                <a:gd name="T8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2" h="574">
                  <a:moveTo>
                    <a:pt x="235" y="0"/>
                  </a:moveTo>
                  <a:lnTo>
                    <a:pt x="280" y="4"/>
                  </a:lnTo>
                  <a:lnTo>
                    <a:pt x="320" y="10"/>
                  </a:lnTo>
                  <a:lnTo>
                    <a:pt x="354" y="19"/>
                  </a:lnTo>
                  <a:lnTo>
                    <a:pt x="382" y="28"/>
                  </a:lnTo>
                  <a:lnTo>
                    <a:pt x="405" y="38"/>
                  </a:lnTo>
                  <a:lnTo>
                    <a:pt x="422" y="46"/>
                  </a:lnTo>
                  <a:lnTo>
                    <a:pt x="422" y="75"/>
                  </a:lnTo>
                  <a:lnTo>
                    <a:pt x="416" y="100"/>
                  </a:lnTo>
                  <a:lnTo>
                    <a:pt x="405" y="122"/>
                  </a:lnTo>
                  <a:lnTo>
                    <a:pt x="391" y="137"/>
                  </a:lnTo>
                  <a:lnTo>
                    <a:pt x="374" y="147"/>
                  </a:lnTo>
                  <a:lnTo>
                    <a:pt x="349" y="136"/>
                  </a:lnTo>
                  <a:lnTo>
                    <a:pt x="318" y="126"/>
                  </a:lnTo>
                  <a:lnTo>
                    <a:pt x="284" y="119"/>
                  </a:lnTo>
                  <a:lnTo>
                    <a:pt x="246" y="115"/>
                  </a:lnTo>
                  <a:lnTo>
                    <a:pt x="219" y="119"/>
                  </a:lnTo>
                  <a:lnTo>
                    <a:pt x="199" y="125"/>
                  </a:lnTo>
                  <a:lnTo>
                    <a:pt x="183" y="136"/>
                  </a:lnTo>
                  <a:lnTo>
                    <a:pt x="174" y="148"/>
                  </a:lnTo>
                  <a:lnTo>
                    <a:pt x="171" y="165"/>
                  </a:lnTo>
                  <a:lnTo>
                    <a:pt x="176" y="182"/>
                  </a:lnTo>
                  <a:lnTo>
                    <a:pt x="187" y="196"/>
                  </a:lnTo>
                  <a:lnTo>
                    <a:pt x="207" y="207"/>
                  </a:lnTo>
                  <a:lnTo>
                    <a:pt x="235" y="218"/>
                  </a:lnTo>
                  <a:lnTo>
                    <a:pt x="331" y="249"/>
                  </a:lnTo>
                  <a:lnTo>
                    <a:pt x="359" y="260"/>
                  </a:lnTo>
                  <a:lnTo>
                    <a:pt x="384" y="272"/>
                  </a:lnTo>
                  <a:lnTo>
                    <a:pt x="407" y="288"/>
                  </a:lnTo>
                  <a:lnTo>
                    <a:pt x="425" y="308"/>
                  </a:lnTo>
                  <a:lnTo>
                    <a:pt x="439" y="333"/>
                  </a:lnTo>
                  <a:lnTo>
                    <a:pt x="449" y="363"/>
                  </a:lnTo>
                  <a:lnTo>
                    <a:pt x="452" y="395"/>
                  </a:lnTo>
                  <a:lnTo>
                    <a:pt x="449" y="433"/>
                  </a:lnTo>
                  <a:lnTo>
                    <a:pt x="439" y="465"/>
                  </a:lnTo>
                  <a:lnTo>
                    <a:pt x="425" y="495"/>
                  </a:lnTo>
                  <a:lnTo>
                    <a:pt x="404" y="518"/>
                  </a:lnTo>
                  <a:lnTo>
                    <a:pt x="377" y="538"/>
                  </a:lnTo>
                  <a:lnTo>
                    <a:pt x="345" y="554"/>
                  </a:lnTo>
                  <a:lnTo>
                    <a:pt x="308" y="565"/>
                  </a:lnTo>
                  <a:lnTo>
                    <a:pt x="264" y="572"/>
                  </a:lnTo>
                  <a:lnTo>
                    <a:pt x="216" y="574"/>
                  </a:lnTo>
                  <a:lnTo>
                    <a:pt x="170" y="572"/>
                  </a:lnTo>
                  <a:lnTo>
                    <a:pt x="128" y="566"/>
                  </a:lnTo>
                  <a:lnTo>
                    <a:pt x="92" y="558"/>
                  </a:lnTo>
                  <a:lnTo>
                    <a:pt x="63" y="548"/>
                  </a:lnTo>
                  <a:lnTo>
                    <a:pt x="38" y="535"/>
                  </a:lnTo>
                  <a:lnTo>
                    <a:pt x="18" y="524"/>
                  </a:lnTo>
                  <a:lnTo>
                    <a:pt x="4" y="512"/>
                  </a:lnTo>
                  <a:lnTo>
                    <a:pt x="0" y="485"/>
                  </a:lnTo>
                  <a:lnTo>
                    <a:pt x="5" y="461"/>
                  </a:lnTo>
                  <a:lnTo>
                    <a:pt x="16" y="439"/>
                  </a:lnTo>
                  <a:lnTo>
                    <a:pt x="32" y="419"/>
                  </a:lnTo>
                  <a:lnTo>
                    <a:pt x="50" y="406"/>
                  </a:lnTo>
                  <a:lnTo>
                    <a:pt x="67" y="417"/>
                  </a:lnTo>
                  <a:lnTo>
                    <a:pt x="92" y="428"/>
                  </a:lnTo>
                  <a:lnTo>
                    <a:pt x="121" y="440"/>
                  </a:lnTo>
                  <a:lnTo>
                    <a:pt x="154" y="450"/>
                  </a:lnTo>
                  <a:lnTo>
                    <a:pt x="188" y="456"/>
                  </a:lnTo>
                  <a:lnTo>
                    <a:pt x="221" y="459"/>
                  </a:lnTo>
                  <a:lnTo>
                    <a:pt x="233" y="459"/>
                  </a:lnTo>
                  <a:lnTo>
                    <a:pt x="246" y="457"/>
                  </a:lnTo>
                  <a:lnTo>
                    <a:pt x="261" y="454"/>
                  </a:lnTo>
                  <a:lnTo>
                    <a:pt x="273" y="448"/>
                  </a:lnTo>
                  <a:lnTo>
                    <a:pt x="286" y="439"/>
                  </a:lnTo>
                  <a:lnTo>
                    <a:pt x="294" y="426"/>
                  </a:lnTo>
                  <a:lnTo>
                    <a:pt x="297" y="409"/>
                  </a:lnTo>
                  <a:lnTo>
                    <a:pt x="294" y="392"/>
                  </a:lnTo>
                  <a:lnTo>
                    <a:pt x="284" y="378"/>
                  </a:lnTo>
                  <a:lnTo>
                    <a:pt x="270" y="367"/>
                  </a:lnTo>
                  <a:lnTo>
                    <a:pt x="253" y="358"/>
                  </a:lnTo>
                  <a:lnTo>
                    <a:pt x="232" y="350"/>
                  </a:lnTo>
                  <a:lnTo>
                    <a:pt x="128" y="316"/>
                  </a:lnTo>
                  <a:lnTo>
                    <a:pt x="100" y="304"/>
                  </a:lnTo>
                  <a:lnTo>
                    <a:pt x="75" y="291"/>
                  </a:lnTo>
                  <a:lnTo>
                    <a:pt x="55" y="274"/>
                  </a:lnTo>
                  <a:lnTo>
                    <a:pt x="38" y="255"/>
                  </a:lnTo>
                  <a:lnTo>
                    <a:pt x="25" y="232"/>
                  </a:lnTo>
                  <a:lnTo>
                    <a:pt x="18" y="204"/>
                  </a:lnTo>
                  <a:lnTo>
                    <a:pt x="14" y="173"/>
                  </a:lnTo>
                  <a:lnTo>
                    <a:pt x="18" y="137"/>
                  </a:lnTo>
                  <a:lnTo>
                    <a:pt x="28" y="106"/>
                  </a:lnTo>
                  <a:lnTo>
                    <a:pt x="44" y="80"/>
                  </a:lnTo>
                  <a:lnTo>
                    <a:pt x="64" y="56"/>
                  </a:lnTo>
                  <a:lnTo>
                    <a:pt x="90" y="36"/>
                  </a:lnTo>
                  <a:lnTo>
                    <a:pt x="121" y="21"/>
                  </a:lnTo>
                  <a:lnTo>
                    <a:pt x="156" y="10"/>
                  </a:lnTo>
                  <a:lnTo>
                    <a:pt x="194" y="4"/>
                  </a:lnTo>
                  <a:lnTo>
                    <a:pt x="23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9" name="Freeform 9"/>
            <p:cNvSpPr>
              <a:spLocks noEditPoints="1"/>
            </p:cNvSpPr>
            <p:nvPr/>
          </p:nvSpPr>
          <p:spPr bwMode="auto">
            <a:xfrm>
              <a:off x="1096573" y="6652444"/>
              <a:ext cx="70562" cy="80363"/>
            </a:xfrm>
            <a:custGeom>
              <a:avLst/>
              <a:gdLst>
                <a:gd name="T0" fmla="*/ 229 w 504"/>
                <a:gd name="T1" fmla="*/ 119 h 574"/>
                <a:gd name="T2" fmla="*/ 189 w 504"/>
                <a:gd name="T3" fmla="*/ 142 h 574"/>
                <a:gd name="T4" fmla="*/ 164 w 504"/>
                <a:gd name="T5" fmla="*/ 184 h 574"/>
                <a:gd name="T6" fmla="*/ 156 w 504"/>
                <a:gd name="T7" fmla="*/ 246 h 574"/>
                <a:gd name="T8" fmla="*/ 344 w 504"/>
                <a:gd name="T9" fmla="*/ 215 h 574"/>
                <a:gd name="T10" fmla="*/ 331 w 504"/>
                <a:gd name="T11" fmla="*/ 164 h 574"/>
                <a:gd name="T12" fmla="*/ 304 w 504"/>
                <a:gd name="T13" fmla="*/ 128 h 574"/>
                <a:gd name="T14" fmla="*/ 255 w 504"/>
                <a:gd name="T15" fmla="*/ 115 h 574"/>
                <a:gd name="T16" fmla="*/ 313 w 504"/>
                <a:gd name="T17" fmla="*/ 4 h 574"/>
                <a:gd name="T18" fmla="*/ 387 w 504"/>
                <a:gd name="T19" fmla="*/ 27 h 574"/>
                <a:gd name="T20" fmla="*/ 445 w 504"/>
                <a:gd name="T21" fmla="*/ 70 h 574"/>
                <a:gd name="T22" fmla="*/ 482 w 504"/>
                <a:gd name="T23" fmla="*/ 134 h 574"/>
                <a:gd name="T24" fmla="*/ 501 w 504"/>
                <a:gd name="T25" fmla="*/ 220 h 574"/>
                <a:gd name="T26" fmla="*/ 504 w 504"/>
                <a:gd name="T27" fmla="*/ 335 h 574"/>
                <a:gd name="T28" fmla="*/ 159 w 504"/>
                <a:gd name="T29" fmla="*/ 364 h 574"/>
                <a:gd name="T30" fmla="*/ 183 w 504"/>
                <a:gd name="T31" fmla="*/ 414 h 574"/>
                <a:gd name="T32" fmla="*/ 223 w 504"/>
                <a:gd name="T33" fmla="*/ 447 h 574"/>
                <a:gd name="T34" fmla="*/ 279 w 504"/>
                <a:gd name="T35" fmla="*/ 459 h 574"/>
                <a:gd name="T36" fmla="*/ 338 w 504"/>
                <a:gd name="T37" fmla="*/ 451 h 574"/>
                <a:gd name="T38" fmla="*/ 387 w 504"/>
                <a:gd name="T39" fmla="*/ 436 h 574"/>
                <a:gd name="T40" fmla="*/ 421 w 504"/>
                <a:gd name="T41" fmla="*/ 420 h 574"/>
                <a:gd name="T42" fmla="*/ 434 w 504"/>
                <a:gd name="T43" fmla="*/ 412 h 574"/>
                <a:gd name="T44" fmla="*/ 462 w 504"/>
                <a:gd name="T45" fmla="*/ 439 h 574"/>
                <a:gd name="T46" fmla="*/ 476 w 504"/>
                <a:gd name="T47" fmla="*/ 478 h 574"/>
                <a:gd name="T48" fmla="*/ 468 w 504"/>
                <a:gd name="T49" fmla="*/ 518 h 574"/>
                <a:gd name="T50" fmla="*/ 456 w 504"/>
                <a:gd name="T51" fmla="*/ 527 h 574"/>
                <a:gd name="T52" fmla="*/ 417 w 504"/>
                <a:gd name="T53" fmla="*/ 546 h 574"/>
                <a:gd name="T54" fmla="*/ 356 w 504"/>
                <a:gd name="T55" fmla="*/ 565 h 574"/>
                <a:gd name="T56" fmla="*/ 271 w 504"/>
                <a:gd name="T57" fmla="*/ 574 h 574"/>
                <a:gd name="T58" fmla="*/ 178 w 504"/>
                <a:gd name="T59" fmla="*/ 562 h 574"/>
                <a:gd name="T60" fmla="*/ 102 w 504"/>
                <a:gd name="T61" fmla="*/ 527 h 574"/>
                <a:gd name="T62" fmla="*/ 46 w 504"/>
                <a:gd name="T63" fmla="*/ 470 h 574"/>
                <a:gd name="T64" fmla="*/ 10 w 504"/>
                <a:gd name="T65" fmla="*/ 391 h 574"/>
                <a:gd name="T66" fmla="*/ 0 w 504"/>
                <a:gd name="T67" fmla="*/ 290 h 574"/>
                <a:gd name="T68" fmla="*/ 10 w 504"/>
                <a:gd name="T69" fmla="*/ 193 h 574"/>
                <a:gd name="T70" fmla="*/ 41 w 504"/>
                <a:gd name="T71" fmla="*/ 117 h 574"/>
                <a:gd name="T72" fmla="*/ 90 w 504"/>
                <a:gd name="T73" fmla="*/ 60 h 574"/>
                <a:gd name="T74" fmla="*/ 152 w 504"/>
                <a:gd name="T75" fmla="*/ 22 h 574"/>
                <a:gd name="T76" fmla="*/ 228 w 504"/>
                <a:gd name="T7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4" h="574">
                  <a:moveTo>
                    <a:pt x="255" y="115"/>
                  </a:moveTo>
                  <a:lnTo>
                    <a:pt x="229" y="119"/>
                  </a:lnTo>
                  <a:lnTo>
                    <a:pt x="207" y="128"/>
                  </a:lnTo>
                  <a:lnTo>
                    <a:pt x="189" y="142"/>
                  </a:lnTo>
                  <a:lnTo>
                    <a:pt x="175" y="161"/>
                  </a:lnTo>
                  <a:lnTo>
                    <a:pt x="164" y="184"/>
                  </a:lnTo>
                  <a:lnTo>
                    <a:pt x="158" y="213"/>
                  </a:lnTo>
                  <a:lnTo>
                    <a:pt x="156" y="246"/>
                  </a:lnTo>
                  <a:lnTo>
                    <a:pt x="345" y="246"/>
                  </a:lnTo>
                  <a:lnTo>
                    <a:pt x="344" y="215"/>
                  </a:lnTo>
                  <a:lnTo>
                    <a:pt x="339" y="187"/>
                  </a:lnTo>
                  <a:lnTo>
                    <a:pt x="331" y="164"/>
                  </a:lnTo>
                  <a:lnTo>
                    <a:pt x="319" y="143"/>
                  </a:lnTo>
                  <a:lnTo>
                    <a:pt x="304" y="128"/>
                  </a:lnTo>
                  <a:lnTo>
                    <a:pt x="282" y="119"/>
                  </a:lnTo>
                  <a:lnTo>
                    <a:pt x="255" y="115"/>
                  </a:lnTo>
                  <a:close/>
                  <a:moveTo>
                    <a:pt x="268" y="0"/>
                  </a:moveTo>
                  <a:lnTo>
                    <a:pt x="313" y="4"/>
                  </a:lnTo>
                  <a:lnTo>
                    <a:pt x="353" y="13"/>
                  </a:lnTo>
                  <a:lnTo>
                    <a:pt x="387" y="27"/>
                  </a:lnTo>
                  <a:lnTo>
                    <a:pt x="418" y="46"/>
                  </a:lnTo>
                  <a:lnTo>
                    <a:pt x="445" y="70"/>
                  </a:lnTo>
                  <a:lnTo>
                    <a:pt x="465" y="100"/>
                  </a:lnTo>
                  <a:lnTo>
                    <a:pt x="482" y="134"/>
                  </a:lnTo>
                  <a:lnTo>
                    <a:pt x="493" y="175"/>
                  </a:lnTo>
                  <a:lnTo>
                    <a:pt x="501" y="220"/>
                  </a:lnTo>
                  <a:lnTo>
                    <a:pt x="504" y="268"/>
                  </a:lnTo>
                  <a:lnTo>
                    <a:pt x="504" y="335"/>
                  </a:lnTo>
                  <a:lnTo>
                    <a:pt x="156" y="335"/>
                  </a:lnTo>
                  <a:lnTo>
                    <a:pt x="159" y="364"/>
                  </a:lnTo>
                  <a:lnTo>
                    <a:pt x="169" y="391"/>
                  </a:lnTo>
                  <a:lnTo>
                    <a:pt x="183" y="414"/>
                  </a:lnTo>
                  <a:lnTo>
                    <a:pt x="200" y="433"/>
                  </a:lnTo>
                  <a:lnTo>
                    <a:pt x="223" y="447"/>
                  </a:lnTo>
                  <a:lnTo>
                    <a:pt x="249" y="456"/>
                  </a:lnTo>
                  <a:lnTo>
                    <a:pt x="279" y="459"/>
                  </a:lnTo>
                  <a:lnTo>
                    <a:pt x="310" y="457"/>
                  </a:lnTo>
                  <a:lnTo>
                    <a:pt x="338" y="451"/>
                  </a:lnTo>
                  <a:lnTo>
                    <a:pt x="364" y="445"/>
                  </a:lnTo>
                  <a:lnTo>
                    <a:pt x="387" y="436"/>
                  </a:lnTo>
                  <a:lnTo>
                    <a:pt x="407" y="426"/>
                  </a:lnTo>
                  <a:lnTo>
                    <a:pt x="421" y="420"/>
                  </a:lnTo>
                  <a:lnTo>
                    <a:pt x="431" y="414"/>
                  </a:lnTo>
                  <a:lnTo>
                    <a:pt x="434" y="412"/>
                  </a:lnTo>
                  <a:lnTo>
                    <a:pt x="449" y="423"/>
                  </a:lnTo>
                  <a:lnTo>
                    <a:pt x="462" y="439"/>
                  </a:lnTo>
                  <a:lnTo>
                    <a:pt x="471" y="457"/>
                  </a:lnTo>
                  <a:lnTo>
                    <a:pt x="476" y="478"/>
                  </a:lnTo>
                  <a:lnTo>
                    <a:pt x="474" y="498"/>
                  </a:lnTo>
                  <a:lnTo>
                    <a:pt x="468" y="518"/>
                  </a:lnTo>
                  <a:lnTo>
                    <a:pt x="465" y="521"/>
                  </a:lnTo>
                  <a:lnTo>
                    <a:pt x="456" y="527"/>
                  </a:lnTo>
                  <a:lnTo>
                    <a:pt x="438" y="535"/>
                  </a:lnTo>
                  <a:lnTo>
                    <a:pt x="417" y="546"/>
                  </a:lnTo>
                  <a:lnTo>
                    <a:pt x="389" y="557"/>
                  </a:lnTo>
                  <a:lnTo>
                    <a:pt x="356" y="565"/>
                  </a:lnTo>
                  <a:lnTo>
                    <a:pt x="316" y="571"/>
                  </a:lnTo>
                  <a:lnTo>
                    <a:pt x="271" y="574"/>
                  </a:lnTo>
                  <a:lnTo>
                    <a:pt x="223" y="571"/>
                  </a:lnTo>
                  <a:lnTo>
                    <a:pt x="178" y="562"/>
                  </a:lnTo>
                  <a:lnTo>
                    <a:pt x="138" y="548"/>
                  </a:lnTo>
                  <a:lnTo>
                    <a:pt x="102" y="527"/>
                  </a:lnTo>
                  <a:lnTo>
                    <a:pt x="72" y="501"/>
                  </a:lnTo>
                  <a:lnTo>
                    <a:pt x="46" y="470"/>
                  </a:lnTo>
                  <a:lnTo>
                    <a:pt x="26" y="433"/>
                  </a:lnTo>
                  <a:lnTo>
                    <a:pt x="10" y="391"/>
                  </a:lnTo>
                  <a:lnTo>
                    <a:pt x="3" y="342"/>
                  </a:lnTo>
                  <a:lnTo>
                    <a:pt x="0" y="290"/>
                  </a:lnTo>
                  <a:lnTo>
                    <a:pt x="1" y="240"/>
                  </a:lnTo>
                  <a:lnTo>
                    <a:pt x="10" y="193"/>
                  </a:lnTo>
                  <a:lnTo>
                    <a:pt x="23" y="153"/>
                  </a:lnTo>
                  <a:lnTo>
                    <a:pt x="41" y="117"/>
                  </a:lnTo>
                  <a:lnTo>
                    <a:pt x="63" y="86"/>
                  </a:lnTo>
                  <a:lnTo>
                    <a:pt x="90" y="60"/>
                  </a:lnTo>
                  <a:lnTo>
                    <a:pt x="119" y="39"/>
                  </a:lnTo>
                  <a:lnTo>
                    <a:pt x="152" y="22"/>
                  </a:lnTo>
                  <a:lnTo>
                    <a:pt x="189" y="10"/>
                  </a:lnTo>
                  <a:lnTo>
                    <a:pt x="228" y="4"/>
                  </a:lnTo>
                  <a:lnTo>
                    <a:pt x="26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20" name="Freeform 19"/>
            <p:cNvSpPr>
              <a:spLocks/>
            </p:cNvSpPr>
            <p:nvPr/>
          </p:nvSpPr>
          <p:spPr bwMode="auto">
            <a:xfrm>
              <a:off x="783382" y="6619263"/>
              <a:ext cx="68602" cy="113544"/>
            </a:xfrm>
            <a:custGeom>
              <a:avLst/>
              <a:gdLst>
                <a:gd name="T0" fmla="*/ 106 w 490"/>
                <a:gd name="T1" fmla="*/ 1 h 811"/>
                <a:gd name="T2" fmla="*/ 141 w 490"/>
                <a:gd name="T3" fmla="*/ 9 h 811"/>
                <a:gd name="T4" fmla="*/ 154 w 490"/>
                <a:gd name="T5" fmla="*/ 15 h 811"/>
                <a:gd name="T6" fmla="*/ 171 w 490"/>
                <a:gd name="T7" fmla="*/ 284 h 811"/>
                <a:gd name="T8" fmla="*/ 213 w 490"/>
                <a:gd name="T9" fmla="*/ 258 h 811"/>
                <a:gd name="T10" fmla="*/ 268 w 490"/>
                <a:gd name="T11" fmla="*/ 241 h 811"/>
                <a:gd name="T12" fmla="*/ 343 w 490"/>
                <a:gd name="T13" fmla="*/ 241 h 811"/>
                <a:gd name="T14" fmla="*/ 405 w 490"/>
                <a:gd name="T15" fmla="*/ 258 h 811"/>
                <a:gd name="T16" fmla="*/ 451 w 490"/>
                <a:gd name="T17" fmla="*/ 293 h 811"/>
                <a:gd name="T18" fmla="*/ 481 w 490"/>
                <a:gd name="T19" fmla="*/ 349 h 811"/>
                <a:gd name="T20" fmla="*/ 490 w 490"/>
                <a:gd name="T21" fmla="*/ 426 h 811"/>
                <a:gd name="T22" fmla="*/ 490 w 490"/>
                <a:gd name="T23" fmla="*/ 688 h 811"/>
                <a:gd name="T24" fmla="*/ 475 w 490"/>
                <a:gd name="T25" fmla="*/ 806 h 811"/>
                <a:gd name="T26" fmla="*/ 431 w 490"/>
                <a:gd name="T27" fmla="*/ 811 h 811"/>
                <a:gd name="T28" fmla="*/ 380 w 490"/>
                <a:gd name="T29" fmla="*/ 802 h 811"/>
                <a:gd name="T30" fmla="*/ 349 w 490"/>
                <a:gd name="T31" fmla="*/ 783 h 811"/>
                <a:gd name="T32" fmla="*/ 337 w 490"/>
                <a:gd name="T33" fmla="*/ 769 h 811"/>
                <a:gd name="T34" fmla="*/ 335 w 490"/>
                <a:gd name="T35" fmla="*/ 447 h 811"/>
                <a:gd name="T36" fmla="*/ 326 w 490"/>
                <a:gd name="T37" fmla="*/ 396 h 811"/>
                <a:gd name="T38" fmla="*/ 301 w 490"/>
                <a:gd name="T39" fmla="*/ 363 h 811"/>
                <a:gd name="T40" fmla="*/ 256 w 490"/>
                <a:gd name="T41" fmla="*/ 352 h 811"/>
                <a:gd name="T42" fmla="*/ 205 w 490"/>
                <a:gd name="T43" fmla="*/ 363 h 811"/>
                <a:gd name="T44" fmla="*/ 172 w 490"/>
                <a:gd name="T45" fmla="*/ 387 h 811"/>
                <a:gd name="T46" fmla="*/ 157 w 490"/>
                <a:gd name="T47" fmla="*/ 404 h 811"/>
                <a:gd name="T48" fmla="*/ 154 w 490"/>
                <a:gd name="T49" fmla="*/ 789 h 811"/>
                <a:gd name="T50" fmla="*/ 130 w 490"/>
                <a:gd name="T51" fmla="*/ 797 h 811"/>
                <a:gd name="T52" fmla="*/ 79 w 490"/>
                <a:gd name="T53" fmla="*/ 803 h 811"/>
                <a:gd name="T54" fmla="*/ 27 w 490"/>
                <a:gd name="T55" fmla="*/ 797 h 811"/>
                <a:gd name="T56" fmla="*/ 3 w 490"/>
                <a:gd name="T57" fmla="*/ 789 h 811"/>
                <a:gd name="T58" fmla="*/ 0 w 490"/>
                <a:gd name="T59" fmla="*/ 15 h 811"/>
                <a:gd name="T60" fmla="*/ 11 w 490"/>
                <a:gd name="T61" fmla="*/ 9 h 811"/>
                <a:gd name="T62" fmla="*/ 48 w 490"/>
                <a:gd name="T63" fmla="*/ 1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0" h="811">
                  <a:moveTo>
                    <a:pt x="76" y="0"/>
                  </a:moveTo>
                  <a:lnTo>
                    <a:pt x="106" y="1"/>
                  </a:lnTo>
                  <a:lnTo>
                    <a:pt x="127" y="4"/>
                  </a:lnTo>
                  <a:lnTo>
                    <a:pt x="141" y="9"/>
                  </a:lnTo>
                  <a:lnTo>
                    <a:pt x="151" y="14"/>
                  </a:lnTo>
                  <a:lnTo>
                    <a:pt x="154" y="15"/>
                  </a:lnTo>
                  <a:lnTo>
                    <a:pt x="154" y="298"/>
                  </a:lnTo>
                  <a:lnTo>
                    <a:pt x="171" y="284"/>
                  </a:lnTo>
                  <a:lnTo>
                    <a:pt x="189" y="269"/>
                  </a:lnTo>
                  <a:lnTo>
                    <a:pt x="213" y="258"/>
                  </a:lnTo>
                  <a:lnTo>
                    <a:pt x="239" y="247"/>
                  </a:lnTo>
                  <a:lnTo>
                    <a:pt x="268" y="241"/>
                  </a:lnTo>
                  <a:lnTo>
                    <a:pt x="306" y="237"/>
                  </a:lnTo>
                  <a:lnTo>
                    <a:pt x="343" y="241"/>
                  </a:lnTo>
                  <a:lnTo>
                    <a:pt x="375" y="247"/>
                  </a:lnTo>
                  <a:lnTo>
                    <a:pt x="405" y="258"/>
                  </a:lnTo>
                  <a:lnTo>
                    <a:pt x="430" y="273"/>
                  </a:lnTo>
                  <a:lnTo>
                    <a:pt x="451" y="293"/>
                  </a:lnTo>
                  <a:lnTo>
                    <a:pt x="469" y="318"/>
                  </a:lnTo>
                  <a:lnTo>
                    <a:pt x="481" y="349"/>
                  </a:lnTo>
                  <a:lnTo>
                    <a:pt x="489" y="385"/>
                  </a:lnTo>
                  <a:lnTo>
                    <a:pt x="490" y="426"/>
                  </a:lnTo>
                  <a:lnTo>
                    <a:pt x="490" y="685"/>
                  </a:lnTo>
                  <a:lnTo>
                    <a:pt x="490" y="688"/>
                  </a:lnTo>
                  <a:lnTo>
                    <a:pt x="490" y="800"/>
                  </a:lnTo>
                  <a:lnTo>
                    <a:pt x="475" y="806"/>
                  </a:lnTo>
                  <a:lnTo>
                    <a:pt x="455" y="809"/>
                  </a:lnTo>
                  <a:lnTo>
                    <a:pt x="431" y="811"/>
                  </a:lnTo>
                  <a:lnTo>
                    <a:pt x="403" y="808"/>
                  </a:lnTo>
                  <a:lnTo>
                    <a:pt x="380" y="802"/>
                  </a:lnTo>
                  <a:lnTo>
                    <a:pt x="362" y="794"/>
                  </a:lnTo>
                  <a:lnTo>
                    <a:pt x="349" y="783"/>
                  </a:lnTo>
                  <a:lnTo>
                    <a:pt x="341" y="775"/>
                  </a:lnTo>
                  <a:lnTo>
                    <a:pt x="337" y="769"/>
                  </a:lnTo>
                  <a:lnTo>
                    <a:pt x="335" y="766"/>
                  </a:lnTo>
                  <a:lnTo>
                    <a:pt x="335" y="447"/>
                  </a:lnTo>
                  <a:lnTo>
                    <a:pt x="332" y="419"/>
                  </a:lnTo>
                  <a:lnTo>
                    <a:pt x="326" y="396"/>
                  </a:lnTo>
                  <a:lnTo>
                    <a:pt x="317" y="377"/>
                  </a:lnTo>
                  <a:lnTo>
                    <a:pt x="301" y="363"/>
                  </a:lnTo>
                  <a:lnTo>
                    <a:pt x="281" y="356"/>
                  </a:lnTo>
                  <a:lnTo>
                    <a:pt x="256" y="352"/>
                  </a:lnTo>
                  <a:lnTo>
                    <a:pt x="228" y="356"/>
                  </a:lnTo>
                  <a:lnTo>
                    <a:pt x="205" y="363"/>
                  </a:lnTo>
                  <a:lnTo>
                    <a:pt x="186" y="374"/>
                  </a:lnTo>
                  <a:lnTo>
                    <a:pt x="172" y="387"/>
                  </a:lnTo>
                  <a:lnTo>
                    <a:pt x="163" y="396"/>
                  </a:lnTo>
                  <a:lnTo>
                    <a:pt x="157" y="404"/>
                  </a:lnTo>
                  <a:lnTo>
                    <a:pt x="157" y="788"/>
                  </a:lnTo>
                  <a:lnTo>
                    <a:pt x="154" y="789"/>
                  </a:lnTo>
                  <a:lnTo>
                    <a:pt x="146" y="792"/>
                  </a:lnTo>
                  <a:lnTo>
                    <a:pt x="130" y="797"/>
                  </a:lnTo>
                  <a:lnTo>
                    <a:pt x="109" y="802"/>
                  </a:lnTo>
                  <a:lnTo>
                    <a:pt x="79" y="803"/>
                  </a:lnTo>
                  <a:lnTo>
                    <a:pt x="50" y="802"/>
                  </a:lnTo>
                  <a:lnTo>
                    <a:pt x="27" y="797"/>
                  </a:lnTo>
                  <a:lnTo>
                    <a:pt x="11" y="792"/>
                  </a:lnTo>
                  <a:lnTo>
                    <a:pt x="3" y="789"/>
                  </a:lnTo>
                  <a:lnTo>
                    <a:pt x="0" y="788"/>
                  </a:lnTo>
                  <a:lnTo>
                    <a:pt x="0" y="15"/>
                  </a:lnTo>
                  <a:lnTo>
                    <a:pt x="2" y="14"/>
                  </a:lnTo>
                  <a:lnTo>
                    <a:pt x="11" y="9"/>
                  </a:lnTo>
                  <a:lnTo>
                    <a:pt x="27" y="4"/>
                  </a:lnTo>
                  <a:lnTo>
                    <a:pt x="48" y="1"/>
                  </a:lnTo>
                  <a:lnTo>
                    <a:pt x="7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21" name="Freeform 20"/>
            <p:cNvSpPr>
              <a:spLocks/>
            </p:cNvSpPr>
            <p:nvPr/>
          </p:nvSpPr>
          <p:spPr bwMode="auto">
            <a:xfrm>
              <a:off x="948448" y="6653564"/>
              <a:ext cx="69022" cy="79243"/>
            </a:xfrm>
            <a:custGeom>
              <a:avLst/>
              <a:gdLst>
                <a:gd name="T0" fmla="*/ 79 w 493"/>
                <a:gd name="T1" fmla="*/ 0 h 566"/>
                <a:gd name="T2" fmla="*/ 110 w 493"/>
                <a:gd name="T3" fmla="*/ 2 h 566"/>
                <a:gd name="T4" fmla="*/ 132 w 493"/>
                <a:gd name="T5" fmla="*/ 6 h 566"/>
                <a:gd name="T6" fmla="*/ 147 w 493"/>
                <a:gd name="T7" fmla="*/ 11 h 566"/>
                <a:gd name="T8" fmla="*/ 155 w 493"/>
                <a:gd name="T9" fmla="*/ 16 h 566"/>
                <a:gd name="T10" fmla="*/ 158 w 493"/>
                <a:gd name="T11" fmla="*/ 17 h 566"/>
                <a:gd name="T12" fmla="*/ 158 w 493"/>
                <a:gd name="T13" fmla="*/ 356 h 566"/>
                <a:gd name="T14" fmla="*/ 160 w 493"/>
                <a:gd name="T15" fmla="*/ 386 h 566"/>
                <a:gd name="T16" fmla="*/ 166 w 493"/>
                <a:gd name="T17" fmla="*/ 409 h 566"/>
                <a:gd name="T18" fmla="*/ 177 w 493"/>
                <a:gd name="T19" fmla="*/ 428 h 566"/>
                <a:gd name="T20" fmla="*/ 191 w 493"/>
                <a:gd name="T21" fmla="*/ 440 h 566"/>
                <a:gd name="T22" fmla="*/ 211 w 493"/>
                <a:gd name="T23" fmla="*/ 448 h 566"/>
                <a:gd name="T24" fmla="*/ 234 w 493"/>
                <a:gd name="T25" fmla="*/ 451 h 566"/>
                <a:gd name="T26" fmla="*/ 262 w 493"/>
                <a:gd name="T27" fmla="*/ 448 h 566"/>
                <a:gd name="T28" fmla="*/ 285 w 493"/>
                <a:gd name="T29" fmla="*/ 440 h 566"/>
                <a:gd name="T30" fmla="*/ 304 w 493"/>
                <a:gd name="T31" fmla="*/ 429 h 566"/>
                <a:gd name="T32" fmla="*/ 319 w 493"/>
                <a:gd name="T33" fmla="*/ 418 h 566"/>
                <a:gd name="T34" fmla="*/ 330 w 493"/>
                <a:gd name="T35" fmla="*/ 407 h 566"/>
                <a:gd name="T36" fmla="*/ 338 w 493"/>
                <a:gd name="T37" fmla="*/ 401 h 566"/>
                <a:gd name="T38" fmla="*/ 338 w 493"/>
                <a:gd name="T39" fmla="*/ 17 h 566"/>
                <a:gd name="T40" fmla="*/ 340 w 493"/>
                <a:gd name="T41" fmla="*/ 16 h 566"/>
                <a:gd name="T42" fmla="*/ 349 w 493"/>
                <a:gd name="T43" fmla="*/ 11 h 566"/>
                <a:gd name="T44" fmla="*/ 364 w 493"/>
                <a:gd name="T45" fmla="*/ 6 h 566"/>
                <a:gd name="T46" fmla="*/ 386 w 493"/>
                <a:gd name="T47" fmla="*/ 2 h 566"/>
                <a:gd name="T48" fmla="*/ 416 w 493"/>
                <a:gd name="T49" fmla="*/ 0 h 566"/>
                <a:gd name="T50" fmla="*/ 445 w 493"/>
                <a:gd name="T51" fmla="*/ 2 h 566"/>
                <a:gd name="T52" fmla="*/ 468 w 493"/>
                <a:gd name="T53" fmla="*/ 6 h 566"/>
                <a:gd name="T54" fmla="*/ 482 w 493"/>
                <a:gd name="T55" fmla="*/ 11 h 566"/>
                <a:gd name="T56" fmla="*/ 491 w 493"/>
                <a:gd name="T57" fmla="*/ 16 h 566"/>
                <a:gd name="T58" fmla="*/ 493 w 493"/>
                <a:gd name="T59" fmla="*/ 17 h 566"/>
                <a:gd name="T60" fmla="*/ 493 w 493"/>
                <a:gd name="T61" fmla="*/ 558 h 566"/>
                <a:gd name="T62" fmla="*/ 474 w 493"/>
                <a:gd name="T63" fmla="*/ 564 h 566"/>
                <a:gd name="T64" fmla="*/ 451 w 493"/>
                <a:gd name="T65" fmla="*/ 566 h 566"/>
                <a:gd name="T66" fmla="*/ 420 w 493"/>
                <a:gd name="T67" fmla="*/ 563 h 566"/>
                <a:gd name="T68" fmla="*/ 395 w 493"/>
                <a:gd name="T69" fmla="*/ 557 h 566"/>
                <a:gd name="T70" fmla="*/ 378 w 493"/>
                <a:gd name="T71" fmla="*/ 546 h 566"/>
                <a:gd name="T72" fmla="*/ 367 w 493"/>
                <a:gd name="T73" fmla="*/ 532 h 566"/>
                <a:gd name="T74" fmla="*/ 363 w 493"/>
                <a:gd name="T75" fmla="*/ 516 h 566"/>
                <a:gd name="T76" fmla="*/ 363 w 493"/>
                <a:gd name="T77" fmla="*/ 487 h 566"/>
                <a:gd name="T78" fmla="*/ 346 w 493"/>
                <a:gd name="T79" fmla="*/ 504 h 566"/>
                <a:gd name="T80" fmla="*/ 327 w 493"/>
                <a:gd name="T81" fmla="*/ 519 h 566"/>
                <a:gd name="T82" fmla="*/ 305 w 493"/>
                <a:gd name="T83" fmla="*/ 535 h 566"/>
                <a:gd name="T84" fmla="*/ 282 w 493"/>
                <a:gd name="T85" fmla="*/ 547 h 566"/>
                <a:gd name="T86" fmla="*/ 254 w 493"/>
                <a:gd name="T87" fmla="*/ 557 h 566"/>
                <a:gd name="T88" fmla="*/ 222 w 493"/>
                <a:gd name="T89" fmla="*/ 563 h 566"/>
                <a:gd name="T90" fmla="*/ 184 w 493"/>
                <a:gd name="T91" fmla="*/ 566 h 566"/>
                <a:gd name="T92" fmla="*/ 149 w 493"/>
                <a:gd name="T93" fmla="*/ 564 h 566"/>
                <a:gd name="T94" fmla="*/ 116 w 493"/>
                <a:gd name="T95" fmla="*/ 557 h 566"/>
                <a:gd name="T96" fmla="*/ 87 w 493"/>
                <a:gd name="T97" fmla="*/ 546 h 566"/>
                <a:gd name="T98" fmla="*/ 62 w 493"/>
                <a:gd name="T99" fmla="*/ 530 h 566"/>
                <a:gd name="T100" fmla="*/ 40 w 493"/>
                <a:gd name="T101" fmla="*/ 510 h 566"/>
                <a:gd name="T102" fmla="*/ 23 w 493"/>
                <a:gd name="T103" fmla="*/ 485 h 566"/>
                <a:gd name="T104" fmla="*/ 11 w 493"/>
                <a:gd name="T105" fmla="*/ 454 h 566"/>
                <a:gd name="T106" fmla="*/ 3 w 493"/>
                <a:gd name="T107" fmla="*/ 420 h 566"/>
                <a:gd name="T108" fmla="*/ 0 w 493"/>
                <a:gd name="T109" fmla="*/ 378 h 566"/>
                <a:gd name="T110" fmla="*/ 0 w 493"/>
                <a:gd name="T111" fmla="*/ 17 h 566"/>
                <a:gd name="T112" fmla="*/ 3 w 493"/>
                <a:gd name="T113" fmla="*/ 16 h 566"/>
                <a:gd name="T114" fmla="*/ 12 w 493"/>
                <a:gd name="T115" fmla="*/ 11 h 566"/>
                <a:gd name="T116" fmla="*/ 28 w 493"/>
                <a:gd name="T117" fmla="*/ 6 h 566"/>
                <a:gd name="T118" fmla="*/ 49 w 493"/>
                <a:gd name="T119" fmla="*/ 2 h 566"/>
                <a:gd name="T120" fmla="*/ 79 w 493"/>
                <a:gd name="T121"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3" h="566">
                  <a:moveTo>
                    <a:pt x="79" y="0"/>
                  </a:moveTo>
                  <a:lnTo>
                    <a:pt x="110" y="2"/>
                  </a:lnTo>
                  <a:lnTo>
                    <a:pt x="132" y="6"/>
                  </a:lnTo>
                  <a:lnTo>
                    <a:pt x="147" y="11"/>
                  </a:lnTo>
                  <a:lnTo>
                    <a:pt x="155" y="16"/>
                  </a:lnTo>
                  <a:lnTo>
                    <a:pt x="158" y="17"/>
                  </a:lnTo>
                  <a:lnTo>
                    <a:pt x="158" y="356"/>
                  </a:lnTo>
                  <a:lnTo>
                    <a:pt x="160" y="386"/>
                  </a:lnTo>
                  <a:lnTo>
                    <a:pt x="166" y="409"/>
                  </a:lnTo>
                  <a:lnTo>
                    <a:pt x="177" y="428"/>
                  </a:lnTo>
                  <a:lnTo>
                    <a:pt x="191" y="440"/>
                  </a:lnTo>
                  <a:lnTo>
                    <a:pt x="211" y="448"/>
                  </a:lnTo>
                  <a:lnTo>
                    <a:pt x="234" y="451"/>
                  </a:lnTo>
                  <a:lnTo>
                    <a:pt x="262" y="448"/>
                  </a:lnTo>
                  <a:lnTo>
                    <a:pt x="285" y="440"/>
                  </a:lnTo>
                  <a:lnTo>
                    <a:pt x="304" y="429"/>
                  </a:lnTo>
                  <a:lnTo>
                    <a:pt x="319" y="418"/>
                  </a:lnTo>
                  <a:lnTo>
                    <a:pt x="330" y="407"/>
                  </a:lnTo>
                  <a:lnTo>
                    <a:pt x="338" y="401"/>
                  </a:lnTo>
                  <a:lnTo>
                    <a:pt x="338" y="17"/>
                  </a:lnTo>
                  <a:lnTo>
                    <a:pt x="340" y="16"/>
                  </a:lnTo>
                  <a:lnTo>
                    <a:pt x="349" y="11"/>
                  </a:lnTo>
                  <a:lnTo>
                    <a:pt x="364" y="6"/>
                  </a:lnTo>
                  <a:lnTo>
                    <a:pt x="386" y="2"/>
                  </a:lnTo>
                  <a:lnTo>
                    <a:pt x="416" y="0"/>
                  </a:lnTo>
                  <a:lnTo>
                    <a:pt x="445" y="2"/>
                  </a:lnTo>
                  <a:lnTo>
                    <a:pt x="468" y="6"/>
                  </a:lnTo>
                  <a:lnTo>
                    <a:pt x="482" y="11"/>
                  </a:lnTo>
                  <a:lnTo>
                    <a:pt x="491" y="16"/>
                  </a:lnTo>
                  <a:lnTo>
                    <a:pt x="493" y="17"/>
                  </a:lnTo>
                  <a:lnTo>
                    <a:pt x="493" y="558"/>
                  </a:lnTo>
                  <a:lnTo>
                    <a:pt x="474" y="564"/>
                  </a:lnTo>
                  <a:lnTo>
                    <a:pt x="451" y="566"/>
                  </a:lnTo>
                  <a:lnTo>
                    <a:pt x="420" y="563"/>
                  </a:lnTo>
                  <a:lnTo>
                    <a:pt x="395" y="557"/>
                  </a:lnTo>
                  <a:lnTo>
                    <a:pt x="378" y="546"/>
                  </a:lnTo>
                  <a:lnTo>
                    <a:pt x="367" y="532"/>
                  </a:lnTo>
                  <a:lnTo>
                    <a:pt x="363" y="516"/>
                  </a:lnTo>
                  <a:lnTo>
                    <a:pt x="363" y="487"/>
                  </a:lnTo>
                  <a:lnTo>
                    <a:pt x="346" y="504"/>
                  </a:lnTo>
                  <a:lnTo>
                    <a:pt x="327" y="519"/>
                  </a:lnTo>
                  <a:lnTo>
                    <a:pt x="305" y="535"/>
                  </a:lnTo>
                  <a:lnTo>
                    <a:pt x="282" y="547"/>
                  </a:lnTo>
                  <a:lnTo>
                    <a:pt x="254" y="557"/>
                  </a:lnTo>
                  <a:lnTo>
                    <a:pt x="222" y="563"/>
                  </a:lnTo>
                  <a:lnTo>
                    <a:pt x="184" y="566"/>
                  </a:lnTo>
                  <a:lnTo>
                    <a:pt x="149" y="564"/>
                  </a:lnTo>
                  <a:lnTo>
                    <a:pt x="116" y="557"/>
                  </a:lnTo>
                  <a:lnTo>
                    <a:pt x="87" y="546"/>
                  </a:lnTo>
                  <a:lnTo>
                    <a:pt x="62" y="530"/>
                  </a:lnTo>
                  <a:lnTo>
                    <a:pt x="40" y="510"/>
                  </a:lnTo>
                  <a:lnTo>
                    <a:pt x="23" y="485"/>
                  </a:lnTo>
                  <a:lnTo>
                    <a:pt x="11" y="454"/>
                  </a:lnTo>
                  <a:lnTo>
                    <a:pt x="3" y="420"/>
                  </a:lnTo>
                  <a:lnTo>
                    <a:pt x="0" y="378"/>
                  </a:lnTo>
                  <a:lnTo>
                    <a:pt x="0" y="17"/>
                  </a:lnTo>
                  <a:lnTo>
                    <a:pt x="3" y="16"/>
                  </a:lnTo>
                  <a:lnTo>
                    <a:pt x="12" y="11"/>
                  </a:lnTo>
                  <a:lnTo>
                    <a:pt x="28" y="6"/>
                  </a:lnTo>
                  <a:lnTo>
                    <a:pt x="49" y="2"/>
                  </a:lnTo>
                  <a:lnTo>
                    <a:pt x="7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22" name="TextBox 21"/>
            <p:cNvSpPr txBox="1"/>
            <p:nvPr userDrawn="1"/>
          </p:nvSpPr>
          <p:spPr>
            <a:xfrm>
              <a:off x="334993" y="6579662"/>
              <a:ext cx="137665" cy="197797"/>
            </a:xfrm>
            <a:prstGeom prst="rect">
              <a:avLst/>
            </a:prstGeom>
            <a:noFill/>
          </p:spPr>
          <p:txBody>
            <a:bodyPr wrap="none" lIns="0" tIns="0" rIns="0" bIns="0" rtlCol="0" anchor="ctr">
              <a:noAutofit/>
            </a:bodyPr>
            <a:lstStyle/>
            <a:p>
              <a:r>
                <a:rPr lang="en-GB" sz="1200" dirty="0">
                  <a:solidFill>
                    <a:schemeClr val="bg1"/>
                  </a:solidFill>
                </a:rPr>
                <a:t>©</a:t>
              </a:r>
            </a:p>
          </p:txBody>
        </p:sp>
        <p:sp>
          <p:nvSpPr>
            <p:cNvPr id="23" name="TextBox 22"/>
            <p:cNvSpPr txBox="1"/>
            <p:nvPr userDrawn="1"/>
          </p:nvSpPr>
          <p:spPr>
            <a:xfrm>
              <a:off x="1176422" y="6607191"/>
              <a:ext cx="396010" cy="158404"/>
            </a:xfrm>
            <a:prstGeom prst="rect">
              <a:avLst/>
            </a:prstGeom>
            <a:noFill/>
          </p:spPr>
          <p:txBody>
            <a:bodyPr wrap="none" lIns="0" tIns="0" rIns="0" bIns="0" rtlCol="0" anchor="ctr">
              <a:noAutofit/>
            </a:bodyPr>
            <a:lstStyle/>
            <a:p>
              <a:pPr algn="l"/>
              <a:r>
                <a:rPr lang="en-GB" sz="1000" b="1" dirty="0">
                  <a:solidFill>
                    <a:schemeClr val="bg1"/>
                  </a:solidFill>
                  <a:latin typeface="+mj-lt"/>
                </a:rPr>
                <a:t> 2015</a:t>
              </a:r>
            </a:p>
          </p:txBody>
        </p:sp>
      </p:grpSp>
      <p:sp>
        <p:nvSpPr>
          <p:cNvPr id="33" name="Title 32"/>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9397845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entered statement 3">
    <p:spTree>
      <p:nvGrpSpPr>
        <p:cNvPr id="1" name=""/>
        <p:cNvGrpSpPr/>
        <p:nvPr/>
      </p:nvGrpSpPr>
      <p:grpSpPr>
        <a:xfrm>
          <a:off x="0" y="0"/>
          <a:ext cx="0" cy="0"/>
          <a:chOff x="0" y="0"/>
          <a:chExt cx="0" cy="0"/>
        </a:xfrm>
      </p:grpSpPr>
      <p:sp>
        <p:nvSpPr>
          <p:cNvPr id="6" name="Rectangle 5"/>
          <p:cNvSpPr/>
          <p:nvPr userDrawn="1"/>
        </p:nvSpPr>
        <p:spPr>
          <a:xfrm>
            <a:off x="-8765" y="0"/>
            <a:ext cx="12200765" cy="6858000"/>
          </a:xfrm>
          <a:prstGeom prst="rect">
            <a:avLst/>
          </a:prstGeom>
          <a:gradFill flip="none" rotWithShape="1">
            <a:gsLst>
              <a:gs pos="29000">
                <a:srgbClr val="FF3D31"/>
              </a:gs>
              <a:gs pos="57000">
                <a:srgbClr val="CF6596"/>
              </a:gs>
              <a:gs pos="40000">
                <a:srgbClr val="F95262"/>
              </a:gs>
              <a:gs pos="84000">
                <a:srgbClr val="9D7EFF"/>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GB" dirty="0"/>
          </a:p>
        </p:txBody>
      </p:sp>
      <p:sp>
        <p:nvSpPr>
          <p:cNvPr id="14" name="TextBox 13"/>
          <p:cNvSpPr txBox="1"/>
          <p:nvPr userDrawn="1"/>
        </p:nvSpPr>
        <p:spPr>
          <a:xfrm>
            <a:off x="11837988" y="6478588"/>
            <a:ext cx="356566" cy="379411"/>
          </a:xfrm>
          <a:prstGeom prst="rect">
            <a:avLst/>
          </a:prstGeom>
          <a:noFill/>
        </p:spPr>
        <p:txBody>
          <a:bodyPr wrap="none" lIns="0" tIns="0" rIns="36000" bIns="0" rtlCol="0" anchor="ctr">
            <a:noAutofit/>
          </a:bodyPr>
          <a:lstStyle>
            <a:defPPr>
              <a:defRPr lang="en-US"/>
            </a:defPPr>
            <a:lvl1pPr>
              <a:defRPr sz="1200">
                <a:solidFill>
                  <a:schemeClr val="tx2"/>
                </a:solidFill>
              </a:defRPr>
            </a:lvl1pPr>
          </a:lstStyle>
          <a:p>
            <a:pPr lvl="0" algn="r"/>
            <a:fld id="{D93019EC-635D-40E8-8853-E3616FDAE1F1}" type="slidenum">
              <a:rPr lang="en-GB" smtClean="0">
                <a:solidFill>
                  <a:schemeClr val="bg1"/>
                </a:solidFill>
              </a:rPr>
              <a:pPr lvl="0" algn="r"/>
              <a:t>‹#›</a:t>
            </a:fld>
            <a:endParaRPr lang="en-GB" dirty="0">
              <a:solidFill>
                <a:schemeClr val="bg1"/>
              </a:solidFill>
            </a:endParaRPr>
          </a:p>
        </p:txBody>
      </p:sp>
      <p:grpSp>
        <p:nvGrpSpPr>
          <p:cNvPr id="15" name="Group 14"/>
          <p:cNvGrpSpPr/>
          <p:nvPr userDrawn="1"/>
        </p:nvGrpSpPr>
        <p:grpSpPr>
          <a:xfrm>
            <a:off x="314254" y="6579662"/>
            <a:ext cx="1237439" cy="197797"/>
            <a:chOff x="334993" y="6579662"/>
            <a:chExt cx="1237439" cy="197797"/>
          </a:xfrm>
        </p:grpSpPr>
        <p:sp>
          <p:nvSpPr>
            <p:cNvPr id="16" name="Freeform 6"/>
            <p:cNvSpPr>
              <a:spLocks noEditPoints="1"/>
            </p:cNvSpPr>
            <p:nvPr/>
          </p:nvSpPr>
          <p:spPr bwMode="auto">
            <a:xfrm>
              <a:off x="469212" y="6625563"/>
              <a:ext cx="302270" cy="107244"/>
            </a:xfrm>
            <a:custGeom>
              <a:avLst/>
              <a:gdLst>
                <a:gd name="T0" fmla="*/ 226 w 2159"/>
                <a:gd name="T1" fmla="*/ 645 h 766"/>
                <a:gd name="T2" fmla="*/ 395 w 2159"/>
                <a:gd name="T3" fmla="*/ 586 h 766"/>
                <a:gd name="T4" fmla="*/ 368 w 2159"/>
                <a:gd name="T5" fmla="*/ 447 h 766"/>
                <a:gd name="T6" fmla="*/ 164 w 2159"/>
                <a:gd name="T7" fmla="*/ 418 h 766"/>
                <a:gd name="T8" fmla="*/ 1821 w 2159"/>
                <a:gd name="T9" fmla="*/ 376 h 766"/>
                <a:gd name="T10" fmla="*/ 1988 w 2159"/>
                <a:gd name="T11" fmla="*/ 356 h 766"/>
                <a:gd name="T12" fmla="*/ 1152 w 2159"/>
                <a:gd name="T13" fmla="*/ 202 h 766"/>
                <a:gd name="T14" fmla="*/ 1199 w 2159"/>
                <a:gd name="T15" fmla="*/ 744 h 766"/>
                <a:gd name="T16" fmla="*/ 1072 w 2159"/>
                <a:gd name="T17" fmla="*/ 752 h 766"/>
                <a:gd name="T18" fmla="*/ 1056 w 2159"/>
                <a:gd name="T19" fmla="*/ 211 h 766"/>
                <a:gd name="T20" fmla="*/ 2008 w 2159"/>
                <a:gd name="T21" fmla="*/ 205 h 766"/>
                <a:gd name="T22" fmla="*/ 2150 w 2159"/>
                <a:gd name="T23" fmla="*/ 367 h 766"/>
                <a:gd name="T24" fmla="*/ 1825 w 2159"/>
                <a:gd name="T25" fmla="*/ 583 h 766"/>
                <a:gd name="T26" fmla="*/ 1965 w 2159"/>
                <a:gd name="T27" fmla="*/ 649 h 766"/>
                <a:gd name="T28" fmla="*/ 2088 w 2159"/>
                <a:gd name="T29" fmla="*/ 606 h 766"/>
                <a:gd name="T30" fmla="*/ 2131 w 2159"/>
                <a:gd name="T31" fmla="*/ 690 h 766"/>
                <a:gd name="T32" fmla="*/ 2046 w 2159"/>
                <a:gd name="T33" fmla="*/ 749 h 766"/>
                <a:gd name="T34" fmla="*/ 1794 w 2159"/>
                <a:gd name="T35" fmla="*/ 740 h 766"/>
                <a:gd name="T36" fmla="*/ 1658 w 2159"/>
                <a:gd name="T37" fmla="*/ 534 h 766"/>
                <a:gd name="T38" fmla="*/ 1718 w 2159"/>
                <a:gd name="T39" fmla="*/ 278 h 766"/>
                <a:gd name="T40" fmla="*/ 1925 w 2159"/>
                <a:gd name="T41" fmla="*/ 192 h 766"/>
                <a:gd name="T42" fmla="*/ 993 w 2159"/>
                <a:gd name="T43" fmla="*/ 245 h 766"/>
                <a:gd name="T44" fmla="*/ 954 w 2159"/>
                <a:gd name="T45" fmla="*/ 331 h 766"/>
                <a:gd name="T46" fmla="*/ 858 w 2159"/>
                <a:gd name="T47" fmla="*/ 311 h 766"/>
                <a:gd name="T48" fmla="*/ 793 w 2159"/>
                <a:gd name="T49" fmla="*/ 399 h 766"/>
                <a:gd name="T50" fmla="*/ 717 w 2159"/>
                <a:gd name="T51" fmla="*/ 758 h 766"/>
                <a:gd name="T52" fmla="*/ 637 w 2159"/>
                <a:gd name="T53" fmla="*/ 217 h 766"/>
                <a:gd name="T54" fmla="*/ 740 w 2159"/>
                <a:gd name="T55" fmla="*/ 202 h 766"/>
                <a:gd name="T56" fmla="*/ 791 w 2159"/>
                <a:gd name="T57" fmla="*/ 253 h 766"/>
                <a:gd name="T58" fmla="*/ 878 w 2159"/>
                <a:gd name="T59" fmla="*/ 196 h 766"/>
                <a:gd name="T60" fmla="*/ 167 w 2159"/>
                <a:gd name="T61" fmla="*/ 130 h 766"/>
                <a:gd name="T62" fmla="*/ 323 w 2159"/>
                <a:gd name="T63" fmla="*/ 293 h 766"/>
                <a:gd name="T64" fmla="*/ 351 w 2159"/>
                <a:gd name="T65" fmla="*/ 175 h 766"/>
                <a:gd name="T66" fmla="*/ 1422 w 2159"/>
                <a:gd name="T67" fmla="*/ 49 h 766"/>
                <a:gd name="T68" fmla="*/ 1500 w 2159"/>
                <a:gd name="T69" fmla="*/ 200 h 766"/>
                <a:gd name="T70" fmla="*/ 1616 w 2159"/>
                <a:gd name="T71" fmla="*/ 252 h 766"/>
                <a:gd name="T72" fmla="*/ 1500 w 2159"/>
                <a:gd name="T73" fmla="*/ 304 h 766"/>
                <a:gd name="T74" fmla="*/ 1543 w 2159"/>
                <a:gd name="T75" fmla="*/ 651 h 766"/>
                <a:gd name="T76" fmla="*/ 1607 w 2159"/>
                <a:gd name="T77" fmla="*/ 631 h 766"/>
                <a:gd name="T78" fmla="*/ 1625 w 2159"/>
                <a:gd name="T79" fmla="*/ 732 h 766"/>
                <a:gd name="T80" fmla="*/ 1507 w 2159"/>
                <a:gd name="T81" fmla="*/ 766 h 766"/>
                <a:gd name="T82" fmla="*/ 1352 w 2159"/>
                <a:gd name="T83" fmla="*/ 663 h 766"/>
                <a:gd name="T84" fmla="*/ 1278 w 2159"/>
                <a:gd name="T85" fmla="*/ 297 h 766"/>
                <a:gd name="T86" fmla="*/ 1278 w 2159"/>
                <a:gd name="T87" fmla="*/ 208 h 766"/>
                <a:gd name="T88" fmla="*/ 1355 w 2159"/>
                <a:gd name="T89" fmla="*/ 60 h 766"/>
                <a:gd name="T90" fmla="*/ 1169 w 2159"/>
                <a:gd name="T91" fmla="*/ 14 h 766"/>
                <a:gd name="T92" fmla="*/ 1202 w 2159"/>
                <a:gd name="T93" fmla="*/ 132 h 766"/>
                <a:gd name="T94" fmla="*/ 1098 w 2159"/>
                <a:gd name="T95" fmla="*/ 146 h 766"/>
                <a:gd name="T96" fmla="*/ 1042 w 2159"/>
                <a:gd name="T97" fmla="*/ 26 h 766"/>
                <a:gd name="T98" fmla="*/ 1121 w 2159"/>
                <a:gd name="T99" fmla="*/ 9 h 766"/>
                <a:gd name="T100" fmla="*/ 462 w 2159"/>
                <a:gd name="T101" fmla="*/ 63 h 766"/>
                <a:gd name="T102" fmla="*/ 513 w 2159"/>
                <a:gd name="T103" fmla="*/ 252 h 766"/>
                <a:gd name="T104" fmla="*/ 450 w 2159"/>
                <a:gd name="T105" fmla="*/ 356 h 766"/>
                <a:gd name="T106" fmla="*/ 563 w 2159"/>
                <a:gd name="T107" fmla="*/ 464 h 766"/>
                <a:gd name="T108" fmla="*/ 518 w 2159"/>
                <a:gd name="T109" fmla="*/ 682 h 766"/>
                <a:gd name="T110" fmla="*/ 237 w 2159"/>
                <a:gd name="T111" fmla="*/ 766 h 766"/>
                <a:gd name="T112" fmla="*/ 16 w 2159"/>
                <a:gd name="T113" fmla="*/ 736 h 766"/>
                <a:gd name="T114" fmla="*/ 36 w 2159"/>
                <a:gd name="T115" fmla="*/ 21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59" h="766">
                  <a:moveTo>
                    <a:pt x="164" y="418"/>
                  </a:moveTo>
                  <a:lnTo>
                    <a:pt x="164" y="635"/>
                  </a:lnTo>
                  <a:lnTo>
                    <a:pt x="169" y="635"/>
                  </a:lnTo>
                  <a:lnTo>
                    <a:pt x="181" y="639"/>
                  </a:lnTo>
                  <a:lnTo>
                    <a:pt x="200" y="642"/>
                  </a:lnTo>
                  <a:lnTo>
                    <a:pt x="226" y="645"/>
                  </a:lnTo>
                  <a:lnTo>
                    <a:pt x="256" y="646"/>
                  </a:lnTo>
                  <a:lnTo>
                    <a:pt x="296" y="643"/>
                  </a:lnTo>
                  <a:lnTo>
                    <a:pt x="330" y="635"/>
                  </a:lnTo>
                  <a:lnTo>
                    <a:pt x="358" y="623"/>
                  </a:lnTo>
                  <a:lnTo>
                    <a:pt x="380" y="606"/>
                  </a:lnTo>
                  <a:lnTo>
                    <a:pt x="395" y="586"/>
                  </a:lnTo>
                  <a:lnTo>
                    <a:pt x="405" y="559"/>
                  </a:lnTo>
                  <a:lnTo>
                    <a:pt x="408" y="528"/>
                  </a:lnTo>
                  <a:lnTo>
                    <a:pt x="405" y="502"/>
                  </a:lnTo>
                  <a:lnTo>
                    <a:pt x="397" y="480"/>
                  </a:lnTo>
                  <a:lnTo>
                    <a:pt x="385" y="461"/>
                  </a:lnTo>
                  <a:lnTo>
                    <a:pt x="368" y="447"/>
                  </a:lnTo>
                  <a:lnTo>
                    <a:pt x="347" y="435"/>
                  </a:lnTo>
                  <a:lnTo>
                    <a:pt x="323" y="427"/>
                  </a:lnTo>
                  <a:lnTo>
                    <a:pt x="296" y="421"/>
                  </a:lnTo>
                  <a:lnTo>
                    <a:pt x="267" y="418"/>
                  </a:lnTo>
                  <a:lnTo>
                    <a:pt x="234" y="418"/>
                  </a:lnTo>
                  <a:lnTo>
                    <a:pt x="164" y="418"/>
                  </a:lnTo>
                  <a:close/>
                  <a:moveTo>
                    <a:pt x="1912" y="307"/>
                  </a:moveTo>
                  <a:lnTo>
                    <a:pt x="1886" y="311"/>
                  </a:lnTo>
                  <a:lnTo>
                    <a:pt x="1863" y="320"/>
                  </a:lnTo>
                  <a:lnTo>
                    <a:pt x="1844" y="334"/>
                  </a:lnTo>
                  <a:lnTo>
                    <a:pt x="1830" y="353"/>
                  </a:lnTo>
                  <a:lnTo>
                    <a:pt x="1821" y="376"/>
                  </a:lnTo>
                  <a:lnTo>
                    <a:pt x="1815" y="405"/>
                  </a:lnTo>
                  <a:lnTo>
                    <a:pt x="1813" y="438"/>
                  </a:lnTo>
                  <a:lnTo>
                    <a:pt x="2002" y="438"/>
                  </a:lnTo>
                  <a:lnTo>
                    <a:pt x="2001" y="407"/>
                  </a:lnTo>
                  <a:lnTo>
                    <a:pt x="1996" y="379"/>
                  </a:lnTo>
                  <a:lnTo>
                    <a:pt x="1988" y="356"/>
                  </a:lnTo>
                  <a:lnTo>
                    <a:pt x="1976" y="335"/>
                  </a:lnTo>
                  <a:lnTo>
                    <a:pt x="1959" y="320"/>
                  </a:lnTo>
                  <a:lnTo>
                    <a:pt x="1939" y="311"/>
                  </a:lnTo>
                  <a:lnTo>
                    <a:pt x="1912" y="307"/>
                  </a:lnTo>
                  <a:close/>
                  <a:moveTo>
                    <a:pt x="1123" y="200"/>
                  </a:moveTo>
                  <a:lnTo>
                    <a:pt x="1152" y="202"/>
                  </a:lnTo>
                  <a:lnTo>
                    <a:pt x="1174" y="206"/>
                  </a:lnTo>
                  <a:lnTo>
                    <a:pt x="1190" y="211"/>
                  </a:lnTo>
                  <a:lnTo>
                    <a:pt x="1199" y="216"/>
                  </a:lnTo>
                  <a:lnTo>
                    <a:pt x="1200" y="217"/>
                  </a:lnTo>
                  <a:lnTo>
                    <a:pt x="1200" y="743"/>
                  </a:lnTo>
                  <a:lnTo>
                    <a:pt x="1199" y="744"/>
                  </a:lnTo>
                  <a:lnTo>
                    <a:pt x="1190" y="747"/>
                  </a:lnTo>
                  <a:lnTo>
                    <a:pt x="1176" y="752"/>
                  </a:lnTo>
                  <a:lnTo>
                    <a:pt x="1152" y="757"/>
                  </a:lnTo>
                  <a:lnTo>
                    <a:pt x="1123" y="758"/>
                  </a:lnTo>
                  <a:lnTo>
                    <a:pt x="1093" y="757"/>
                  </a:lnTo>
                  <a:lnTo>
                    <a:pt x="1072" y="752"/>
                  </a:lnTo>
                  <a:lnTo>
                    <a:pt x="1056" y="747"/>
                  </a:lnTo>
                  <a:lnTo>
                    <a:pt x="1047" y="744"/>
                  </a:lnTo>
                  <a:lnTo>
                    <a:pt x="1045" y="743"/>
                  </a:lnTo>
                  <a:lnTo>
                    <a:pt x="1045" y="217"/>
                  </a:lnTo>
                  <a:lnTo>
                    <a:pt x="1047" y="216"/>
                  </a:lnTo>
                  <a:lnTo>
                    <a:pt x="1056" y="211"/>
                  </a:lnTo>
                  <a:lnTo>
                    <a:pt x="1070" y="206"/>
                  </a:lnTo>
                  <a:lnTo>
                    <a:pt x="1093" y="202"/>
                  </a:lnTo>
                  <a:lnTo>
                    <a:pt x="1123" y="200"/>
                  </a:lnTo>
                  <a:close/>
                  <a:moveTo>
                    <a:pt x="1925" y="192"/>
                  </a:moveTo>
                  <a:lnTo>
                    <a:pt x="1970" y="196"/>
                  </a:lnTo>
                  <a:lnTo>
                    <a:pt x="2008" y="205"/>
                  </a:lnTo>
                  <a:lnTo>
                    <a:pt x="2044" y="219"/>
                  </a:lnTo>
                  <a:lnTo>
                    <a:pt x="2074" y="238"/>
                  </a:lnTo>
                  <a:lnTo>
                    <a:pt x="2100" y="262"/>
                  </a:lnTo>
                  <a:lnTo>
                    <a:pt x="2122" y="292"/>
                  </a:lnTo>
                  <a:lnTo>
                    <a:pt x="2137" y="326"/>
                  </a:lnTo>
                  <a:lnTo>
                    <a:pt x="2150" y="367"/>
                  </a:lnTo>
                  <a:lnTo>
                    <a:pt x="2157" y="412"/>
                  </a:lnTo>
                  <a:lnTo>
                    <a:pt x="2159" y="460"/>
                  </a:lnTo>
                  <a:lnTo>
                    <a:pt x="2159" y="527"/>
                  </a:lnTo>
                  <a:lnTo>
                    <a:pt x="1813" y="527"/>
                  </a:lnTo>
                  <a:lnTo>
                    <a:pt x="1816" y="556"/>
                  </a:lnTo>
                  <a:lnTo>
                    <a:pt x="1825" y="583"/>
                  </a:lnTo>
                  <a:lnTo>
                    <a:pt x="1838" y="606"/>
                  </a:lnTo>
                  <a:lnTo>
                    <a:pt x="1856" y="625"/>
                  </a:lnTo>
                  <a:lnTo>
                    <a:pt x="1878" y="639"/>
                  </a:lnTo>
                  <a:lnTo>
                    <a:pt x="1905" y="648"/>
                  </a:lnTo>
                  <a:lnTo>
                    <a:pt x="1936" y="651"/>
                  </a:lnTo>
                  <a:lnTo>
                    <a:pt x="1965" y="649"/>
                  </a:lnTo>
                  <a:lnTo>
                    <a:pt x="1994" y="643"/>
                  </a:lnTo>
                  <a:lnTo>
                    <a:pt x="2021" y="637"/>
                  </a:lnTo>
                  <a:lnTo>
                    <a:pt x="2044" y="628"/>
                  </a:lnTo>
                  <a:lnTo>
                    <a:pt x="2063" y="618"/>
                  </a:lnTo>
                  <a:lnTo>
                    <a:pt x="2078" y="612"/>
                  </a:lnTo>
                  <a:lnTo>
                    <a:pt x="2088" y="606"/>
                  </a:lnTo>
                  <a:lnTo>
                    <a:pt x="2091" y="604"/>
                  </a:lnTo>
                  <a:lnTo>
                    <a:pt x="2105" y="615"/>
                  </a:lnTo>
                  <a:lnTo>
                    <a:pt x="2117" y="631"/>
                  </a:lnTo>
                  <a:lnTo>
                    <a:pt x="2126" y="649"/>
                  </a:lnTo>
                  <a:lnTo>
                    <a:pt x="2131" y="670"/>
                  </a:lnTo>
                  <a:lnTo>
                    <a:pt x="2131" y="690"/>
                  </a:lnTo>
                  <a:lnTo>
                    <a:pt x="2123" y="710"/>
                  </a:lnTo>
                  <a:lnTo>
                    <a:pt x="2120" y="713"/>
                  </a:lnTo>
                  <a:lnTo>
                    <a:pt x="2111" y="719"/>
                  </a:lnTo>
                  <a:lnTo>
                    <a:pt x="2095" y="727"/>
                  </a:lnTo>
                  <a:lnTo>
                    <a:pt x="2074" y="738"/>
                  </a:lnTo>
                  <a:lnTo>
                    <a:pt x="2046" y="749"/>
                  </a:lnTo>
                  <a:lnTo>
                    <a:pt x="2012" y="757"/>
                  </a:lnTo>
                  <a:lnTo>
                    <a:pt x="1973" y="763"/>
                  </a:lnTo>
                  <a:lnTo>
                    <a:pt x="1926" y="766"/>
                  </a:lnTo>
                  <a:lnTo>
                    <a:pt x="1878" y="763"/>
                  </a:lnTo>
                  <a:lnTo>
                    <a:pt x="1835" y="754"/>
                  </a:lnTo>
                  <a:lnTo>
                    <a:pt x="1794" y="740"/>
                  </a:lnTo>
                  <a:lnTo>
                    <a:pt x="1759" y="719"/>
                  </a:lnTo>
                  <a:lnTo>
                    <a:pt x="1728" y="693"/>
                  </a:lnTo>
                  <a:lnTo>
                    <a:pt x="1703" y="662"/>
                  </a:lnTo>
                  <a:lnTo>
                    <a:pt x="1681" y="625"/>
                  </a:lnTo>
                  <a:lnTo>
                    <a:pt x="1667" y="583"/>
                  </a:lnTo>
                  <a:lnTo>
                    <a:pt x="1658" y="534"/>
                  </a:lnTo>
                  <a:lnTo>
                    <a:pt x="1655" y="482"/>
                  </a:lnTo>
                  <a:lnTo>
                    <a:pt x="1658" y="432"/>
                  </a:lnTo>
                  <a:lnTo>
                    <a:pt x="1666" y="385"/>
                  </a:lnTo>
                  <a:lnTo>
                    <a:pt x="1680" y="345"/>
                  </a:lnTo>
                  <a:lnTo>
                    <a:pt x="1697" y="309"/>
                  </a:lnTo>
                  <a:lnTo>
                    <a:pt x="1718" y="278"/>
                  </a:lnTo>
                  <a:lnTo>
                    <a:pt x="1745" y="252"/>
                  </a:lnTo>
                  <a:lnTo>
                    <a:pt x="1776" y="231"/>
                  </a:lnTo>
                  <a:lnTo>
                    <a:pt x="1808" y="214"/>
                  </a:lnTo>
                  <a:lnTo>
                    <a:pt x="1844" y="202"/>
                  </a:lnTo>
                  <a:lnTo>
                    <a:pt x="1883" y="196"/>
                  </a:lnTo>
                  <a:lnTo>
                    <a:pt x="1925" y="192"/>
                  </a:lnTo>
                  <a:close/>
                  <a:moveTo>
                    <a:pt x="906" y="192"/>
                  </a:moveTo>
                  <a:lnTo>
                    <a:pt x="927" y="194"/>
                  </a:lnTo>
                  <a:lnTo>
                    <a:pt x="949" y="200"/>
                  </a:lnTo>
                  <a:lnTo>
                    <a:pt x="968" y="210"/>
                  </a:lnTo>
                  <a:lnTo>
                    <a:pt x="986" y="224"/>
                  </a:lnTo>
                  <a:lnTo>
                    <a:pt x="993" y="245"/>
                  </a:lnTo>
                  <a:lnTo>
                    <a:pt x="993" y="267"/>
                  </a:lnTo>
                  <a:lnTo>
                    <a:pt x="989" y="287"/>
                  </a:lnTo>
                  <a:lnTo>
                    <a:pt x="982" y="307"/>
                  </a:lnTo>
                  <a:lnTo>
                    <a:pt x="971" y="323"/>
                  </a:lnTo>
                  <a:lnTo>
                    <a:pt x="955" y="332"/>
                  </a:lnTo>
                  <a:lnTo>
                    <a:pt x="954" y="331"/>
                  </a:lnTo>
                  <a:lnTo>
                    <a:pt x="946" y="326"/>
                  </a:lnTo>
                  <a:lnTo>
                    <a:pt x="935" y="320"/>
                  </a:lnTo>
                  <a:lnTo>
                    <a:pt x="921" y="314"/>
                  </a:lnTo>
                  <a:lnTo>
                    <a:pt x="903" y="309"/>
                  </a:lnTo>
                  <a:lnTo>
                    <a:pt x="882" y="307"/>
                  </a:lnTo>
                  <a:lnTo>
                    <a:pt x="858" y="311"/>
                  </a:lnTo>
                  <a:lnTo>
                    <a:pt x="837" y="318"/>
                  </a:lnTo>
                  <a:lnTo>
                    <a:pt x="822" y="331"/>
                  </a:lnTo>
                  <a:lnTo>
                    <a:pt x="808" y="346"/>
                  </a:lnTo>
                  <a:lnTo>
                    <a:pt x="800" y="363"/>
                  </a:lnTo>
                  <a:lnTo>
                    <a:pt x="796" y="382"/>
                  </a:lnTo>
                  <a:lnTo>
                    <a:pt x="793" y="399"/>
                  </a:lnTo>
                  <a:lnTo>
                    <a:pt x="793" y="743"/>
                  </a:lnTo>
                  <a:lnTo>
                    <a:pt x="791" y="744"/>
                  </a:lnTo>
                  <a:lnTo>
                    <a:pt x="782" y="747"/>
                  </a:lnTo>
                  <a:lnTo>
                    <a:pt x="768" y="752"/>
                  </a:lnTo>
                  <a:lnTo>
                    <a:pt x="746" y="757"/>
                  </a:lnTo>
                  <a:lnTo>
                    <a:pt x="717" y="758"/>
                  </a:lnTo>
                  <a:lnTo>
                    <a:pt x="687" y="757"/>
                  </a:lnTo>
                  <a:lnTo>
                    <a:pt x="665" y="754"/>
                  </a:lnTo>
                  <a:lnTo>
                    <a:pt x="650" y="749"/>
                  </a:lnTo>
                  <a:lnTo>
                    <a:pt x="641" y="744"/>
                  </a:lnTo>
                  <a:lnTo>
                    <a:pt x="637" y="743"/>
                  </a:lnTo>
                  <a:lnTo>
                    <a:pt x="637" y="217"/>
                  </a:lnTo>
                  <a:lnTo>
                    <a:pt x="639" y="216"/>
                  </a:lnTo>
                  <a:lnTo>
                    <a:pt x="648" y="211"/>
                  </a:lnTo>
                  <a:lnTo>
                    <a:pt x="662" y="206"/>
                  </a:lnTo>
                  <a:lnTo>
                    <a:pt x="684" y="202"/>
                  </a:lnTo>
                  <a:lnTo>
                    <a:pt x="713" y="200"/>
                  </a:lnTo>
                  <a:lnTo>
                    <a:pt x="740" y="202"/>
                  </a:lnTo>
                  <a:lnTo>
                    <a:pt x="760" y="206"/>
                  </a:lnTo>
                  <a:lnTo>
                    <a:pt x="775" y="210"/>
                  </a:lnTo>
                  <a:lnTo>
                    <a:pt x="785" y="214"/>
                  </a:lnTo>
                  <a:lnTo>
                    <a:pt x="789" y="217"/>
                  </a:lnTo>
                  <a:lnTo>
                    <a:pt x="789" y="256"/>
                  </a:lnTo>
                  <a:lnTo>
                    <a:pt x="791" y="253"/>
                  </a:lnTo>
                  <a:lnTo>
                    <a:pt x="796" y="247"/>
                  </a:lnTo>
                  <a:lnTo>
                    <a:pt x="805" y="236"/>
                  </a:lnTo>
                  <a:lnTo>
                    <a:pt x="817" y="225"/>
                  </a:lnTo>
                  <a:lnTo>
                    <a:pt x="833" y="213"/>
                  </a:lnTo>
                  <a:lnTo>
                    <a:pt x="853" y="203"/>
                  </a:lnTo>
                  <a:lnTo>
                    <a:pt x="878" y="196"/>
                  </a:lnTo>
                  <a:lnTo>
                    <a:pt x="906" y="192"/>
                  </a:lnTo>
                  <a:close/>
                  <a:moveTo>
                    <a:pt x="245" y="121"/>
                  </a:moveTo>
                  <a:lnTo>
                    <a:pt x="217" y="123"/>
                  </a:lnTo>
                  <a:lnTo>
                    <a:pt x="195" y="126"/>
                  </a:lnTo>
                  <a:lnTo>
                    <a:pt x="178" y="129"/>
                  </a:lnTo>
                  <a:lnTo>
                    <a:pt x="167" y="130"/>
                  </a:lnTo>
                  <a:lnTo>
                    <a:pt x="164" y="132"/>
                  </a:lnTo>
                  <a:lnTo>
                    <a:pt x="164" y="314"/>
                  </a:lnTo>
                  <a:lnTo>
                    <a:pt x="247" y="314"/>
                  </a:lnTo>
                  <a:lnTo>
                    <a:pt x="278" y="312"/>
                  </a:lnTo>
                  <a:lnTo>
                    <a:pt x="302" y="304"/>
                  </a:lnTo>
                  <a:lnTo>
                    <a:pt x="323" y="293"/>
                  </a:lnTo>
                  <a:lnTo>
                    <a:pt x="338" y="280"/>
                  </a:lnTo>
                  <a:lnTo>
                    <a:pt x="351" y="262"/>
                  </a:lnTo>
                  <a:lnTo>
                    <a:pt x="357" y="242"/>
                  </a:lnTo>
                  <a:lnTo>
                    <a:pt x="358" y="220"/>
                  </a:lnTo>
                  <a:lnTo>
                    <a:pt x="357" y="197"/>
                  </a:lnTo>
                  <a:lnTo>
                    <a:pt x="351" y="175"/>
                  </a:lnTo>
                  <a:lnTo>
                    <a:pt x="340" y="158"/>
                  </a:lnTo>
                  <a:lnTo>
                    <a:pt x="324" y="143"/>
                  </a:lnTo>
                  <a:lnTo>
                    <a:pt x="302" y="132"/>
                  </a:lnTo>
                  <a:lnTo>
                    <a:pt x="278" y="124"/>
                  </a:lnTo>
                  <a:lnTo>
                    <a:pt x="245" y="121"/>
                  </a:lnTo>
                  <a:close/>
                  <a:moveTo>
                    <a:pt x="1422" y="49"/>
                  </a:moveTo>
                  <a:lnTo>
                    <a:pt x="1452" y="51"/>
                  </a:lnTo>
                  <a:lnTo>
                    <a:pt x="1473" y="56"/>
                  </a:lnTo>
                  <a:lnTo>
                    <a:pt x="1489" y="60"/>
                  </a:lnTo>
                  <a:lnTo>
                    <a:pt x="1497" y="63"/>
                  </a:lnTo>
                  <a:lnTo>
                    <a:pt x="1500" y="65"/>
                  </a:lnTo>
                  <a:lnTo>
                    <a:pt x="1500" y="200"/>
                  </a:lnTo>
                  <a:lnTo>
                    <a:pt x="1601" y="200"/>
                  </a:lnTo>
                  <a:lnTo>
                    <a:pt x="1602" y="202"/>
                  </a:lnTo>
                  <a:lnTo>
                    <a:pt x="1605" y="208"/>
                  </a:lnTo>
                  <a:lnTo>
                    <a:pt x="1611" y="219"/>
                  </a:lnTo>
                  <a:lnTo>
                    <a:pt x="1614" y="233"/>
                  </a:lnTo>
                  <a:lnTo>
                    <a:pt x="1616" y="252"/>
                  </a:lnTo>
                  <a:lnTo>
                    <a:pt x="1614" y="272"/>
                  </a:lnTo>
                  <a:lnTo>
                    <a:pt x="1611" y="286"/>
                  </a:lnTo>
                  <a:lnTo>
                    <a:pt x="1605" y="297"/>
                  </a:lnTo>
                  <a:lnTo>
                    <a:pt x="1602" y="303"/>
                  </a:lnTo>
                  <a:lnTo>
                    <a:pt x="1601" y="304"/>
                  </a:lnTo>
                  <a:lnTo>
                    <a:pt x="1500" y="304"/>
                  </a:lnTo>
                  <a:lnTo>
                    <a:pt x="1500" y="570"/>
                  </a:lnTo>
                  <a:lnTo>
                    <a:pt x="1501" y="600"/>
                  </a:lnTo>
                  <a:lnTo>
                    <a:pt x="1506" y="623"/>
                  </a:lnTo>
                  <a:lnTo>
                    <a:pt x="1514" y="639"/>
                  </a:lnTo>
                  <a:lnTo>
                    <a:pt x="1526" y="648"/>
                  </a:lnTo>
                  <a:lnTo>
                    <a:pt x="1543" y="651"/>
                  </a:lnTo>
                  <a:lnTo>
                    <a:pt x="1560" y="648"/>
                  </a:lnTo>
                  <a:lnTo>
                    <a:pt x="1573" y="642"/>
                  </a:lnTo>
                  <a:lnTo>
                    <a:pt x="1582" y="632"/>
                  </a:lnTo>
                  <a:lnTo>
                    <a:pt x="1588" y="626"/>
                  </a:lnTo>
                  <a:lnTo>
                    <a:pt x="1591" y="623"/>
                  </a:lnTo>
                  <a:lnTo>
                    <a:pt x="1607" y="631"/>
                  </a:lnTo>
                  <a:lnTo>
                    <a:pt x="1619" y="645"/>
                  </a:lnTo>
                  <a:lnTo>
                    <a:pt x="1628" y="662"/>
                  </a:lnTo>
                  <a:lnTo>
                    <a:pt x="1633" y="682"/>
                  </a:lnTo>
                  <a:lnTo>
                    <a:pt x="1635" y="704"/>
                  </a:lnTo>
                  <a:lnTo>
                    <a:pt x="1630" y="726"/>
                  </a:lnTo>
                  <a:lnTo>
                    <a:pt x="1625" y="732"/>
                  </a:lnTo>
                  <a:lnTo>
                    <a:pt x="1616" y="738"/>
                  </a:lnTo>
                  <a:lnTo>
                    <a:pt x="1604" y="746"/>
                  </a:lnTo>
                  <a:lnTo>
                    <a:pt x="1588" y="754"/>
                  </a:lnTo>
                  <a:lnTo>
                    <a:pt x="1566" y="760"/>
                  </a:lnTo>
                  <a:lnTo>
                    <a:pt x="1540" y="764"/>
                  </a:lnTo>
                  <a:lnTo>
                    <a:pt x="1507" y="766"/>
                  </a:lnTo>
                  <a:lnTo>
                    <a:pt x="1466" y="763"/>
                  </a:lnTo>
                  <a:lnTo>
                    <a:pt x="1431" y="755"/>
                  </a:lnTo>
                  <a:lnTo>
                    <a:pt x="1404" y="741"/>
                  </a:lnTo>
                  <a:lnTo>
                    <a:pt x="1380" y="721"/>
                  </a:lnTo>
                  <a:lnTo>
                    <a:pt x="1363" y="696"/>
                  </a:lnTo>
                  <a:lnTo>
                    <a:pt x="1352" y="663"/>
                  </a:lnTo>
                  <a:lnTo>
                    <a:pt x="1346" y="623"/>
                  </a:lnTo>
                  <a:lnTo>
                    <a:pt x="1343" y="576"/>
                  </a:lnTo>
                  <a:lnTo>
                    <a:pt x="1343" y="304"/>
                  </a:lnTo>
                  <a:lnTo>
                    <a:pt x="1284" y="304"/>
                  </a:lnTo>
                  <a:lnTo>
                    <a:pt x="1283" y="303"/>
                  </a:lnTo>
                  <a:lnTo>
                    <a:pt x="1278" y="297"/>
                  </a:lnTo>
                  <a:lnTo>
                    <a:pt x="1273" y="286"/>
                  </a:lnTo>
                  <a:lnTo>
                    <a:pt x="1270" y="272"/>
                  </a:lnTo>
                  <a:lnTo>
                    <a:pt x="1269" y="252"/>
                  </a:lnTo>
                  <a:lnTo>
                    <a:pt x="1270" y="233"/>
                  </a:lnTo>
                  <a:lnTo>
                    <a:pt x="1273" y="219"/>
                  </a:lnTo>
                  <a:lnTo>
                    <a:pt x="1278" y="208"/>
                  </a:lnTo>
                  <a:lnTo>
                    <a:pt x="1283" y="202"/>
                  </a:lnTo>
                  <a:lnTo>
                    <a:pt x="1284" y="200"/>
                  </a:lnTo>
                  <a:lnTo>
                    <a:pt x="1343" y="200"/>
                  </a:lnTo>
                  <a:lnTo>
                    <a:pt x="1343" y="65"/>
                  </a:lnTo>
                  <a:lnTo>
                    <a:pt x="1346" y="63"/>
                  </a:lnTo>
                  <a:lnTo>
                    <a:pt x="1355" y="60"/>
                  </a:lnTo>
                  <a:lnTo>
                    <a:pt x="1369" y="56"/>
                  </a:lnTo>
                  <a:lnTo>
                    <a:pt x="1393" y="51"/>
                  </a:lnTo>
                  <a:lnTo>
                    <a:pt x="1422" y="49"/>
                  </a:lnTo>
                  <a:close/>
                  <a:moveTo>
                    <a:pt x="1121" y="9"/>
                  </a:moveTo>
                  <a:lnTo>
                    <a:pt x="1148" y="11"/>
                  </a:lnTo>
                  <a:lnTo>
                    <a:pt x="1169" y="14"/>
                  </a:lnTo>
                  <a:lnTo>
                    <a:pt x="1185" y="18"/>
                  </a:lnTo>
                  <a:lnTo>
                    <a:pt x="1196" y="21"/>
                  </a:lnTo>
                  <a:lnTo>
                    <a:pt x="1202" y="25"/>
                  </a:lnTo>
                  <a:lnTo>
                    <a:pt x="1204" y="26"/>
                  </a:lnTo>
                  <a:lnTo>
                    <a:pt x="1204" y="130"/>
                  </a:lnTo>
                  <a:lnTo>
                    <a:pt x="1202" y="132"/>
                  </a:lnTo>
                  <a:lnTo>
                    <a:pt x="1196" y="135"/>
                  </a:lnTo>
                  <a:lnTo>
                    <a:pt x="1185" y="138"/>
                  </a:lnTo>
                  <a:lnTo>
                    <a:pt x="1171" y="143"/>
                  </a:lnTo>
                  <a:lnTo>
                    <a:pt x="1149" y="146"/>
                  </a:lnTo>
                  <a:lnTo>
                    <a:pt x="1124" y="147"/>
                  </a:lnTo>
                  <a:lnTo>
                    <a:pt x="1098" y="146"/>
                  </a:lnTo>
                  <a:lnTo>
                    <a:pt x="1076" y="143"/>
                  </a:lnTo>
                  <a:lnTo>
                    <a:pt x="1061" y="138"/>
                  </a:lnTo>
                  <a:lnTo>
                    <a:pt x="1050" y="135"/>
                  </a:lnTo>
                  <a:lnTo>
                    <a:pt x="1044" y="132"/>
                  </a:lnTo>
                  <a:lnTo>
                    <a:pt x="1042" y="130"/>
                  </a:lnTo>
                  <a:lnTo>
                    <a:pt x="1042" y="26"/>
                  </a:lnTo>
                  <a:lnTo>
                    <a:pt x="1044" y="26"/>
                  </a:lnTo>
                  <a:lnTo>
                    <a:pt x="1050" y="23"/>
                  </a:lnTo>
                  <a:lnTo>
                    <a:pt x="1059" y="18"/>
                  </a:lnTo>
                  <a:lnTo>
                    <a:pt x="1075" y="14"/>
                  </a:lnTo>
                  <a:lnTo>
                    <a:pt x="1096" y="11"/>
                  </a:lnTo>
                  <a:lnTo>
                    <a:pt x="1121" y="9"/>
                  </a:lnTo>
                  <a:close/>
                  <a:moveTo>
                    <a:pt x="230" y="0"/>
                  </a:moveTo>
                  <a:lnTo>
                    <a:pt x="288" y="3"/>
                  </a:lnTo>
                  <a:lnTo>
                    <a:pt x="343" y="11"/>
                  </a:lnTo>
                  <a:lnTo>
                    <a:pt x="389" y="23"/>
                  </a:lnTo>
                  <a:lnTo>
                    <a:pt x="430" y="42"/>
                  </a:lnTo>
                  <a:lnTo>
                    <a:pt x="462" y="63"/>
                  </a:lnTo>
                  <a:lnTo>
                    <a:pt x="489" y="90"/>
                  </a:lnTo>
                  <a:lnTo>
                    <a:pt x="509" y="119"/>
                  </a:lnTo>
                  <a:lnTo>
                    <a:pt x="520" y="154"/>
                  </a:lnTo>
                  <a:lnTo>
                    <a:pt x="523" y="189"/>
                  </a:lnTo>
                  <a:lnTo>
                    <a:pt x="521" y="222"/>
                  </a:lnTo>
                  <a:lnTo>
                    <a:pt x="513" y="252"/>
                  </a:lnTo>
                  <a:lnTo>
                    <a:pt x="502" y="276"/>
                  </a:lnTo>
                  <a:lnTo>
                    <a:pt x="487" y="298"/>
                  </a:lnTo>
                  <a:lnTo>
                    <a:pt x="470" y="317"/>
                  </a:lnTo>
                  <a:lnTo>
                    <a:pt x="448" y="334"/>
                  </a:lnTo>
                  <a:lnTo>
                    <a:pt x="427" y="346"/>
                  </a:lnTo>
                  <a:lnTo>
                    <a:pt x="450" y="356"/>
                  </a:lnTo>
                  <a:lnTo>
                    <a:pt x="475" y="367"/>
                  </a:lnTo>
                  <a:lnTo>
                    <a:pt x="496" y="379"/>
                  </a:lnTo>
                  <a:lnTo>
                    <a:pt x="516" y="396"/>
                  </a:lnTo>
                  <a:lnTo>
                    <a:pt x="535" y="415"/>
                  </a:lnTo>
                  <a:lnTo>
                    <a:pt x="551" y="438"/>
                  </a:lnTo>
                  <a:lnTo>
                    <a:pt x="563" y="464"/>
                  </a:lnTo>
                  <a:lnTo>
                    <a:pt x="571" y="496"/>
                  </a:lnTo>
                  <a:lnTo>
                    <a:pt x="572" y="531"/>
                  </a:lnTo>
                  <a:lnTo>
                    <a:pt x="569" y="576"/>
                  </a:lnTo>
                  <a:lnTo>
                    <a:pt x="558" y="617"/>
                  </a:lnTo>
                  <a:lnTo>
                    <a:pt x="541" y="651"/>
                  </a:lnTo>
                  <a:lnTo>
                    <a:pt x="518" y="682"/>
                  </a:lnTo>
                  <a:lnTo>
                    <a:pt x="487" y="707"/>
                  </a:lnTo>
                  <a:lnTo>
                    <a:pt x="451" y="729"/>
                  </a:lnTo>
                  <a:lnTo>
                    <a:pt x="406" y="744"/>
                  </a:lnTo>
                  <a:lnTo>
                    <a:pt x="357" y="757"/>
                  </a:lnTo>
                  <a:lnTo>
                    <a:pt x="299" y="763"/>
                  </a:lnTo>
                  <a:lnTo>
                    <a:pt x="237" y="766"/>
                  </a:lnTo>
                  <a:lnTo>
                    <a:pt x="181" y="764"/>
                  </a:lnTo>
                  <a:lnTo>
                    <a:pt x="133" y="760"/>
                  </a:lnTo>
                  <a:lnTo>
                    <a:pt x="93" y="755"/>
                  </a:lnTo>
                  <a:lnTo>
                    <a:pt x="59" y="749"/>
                  </a:lnTo>
                  <a:lnTo>
                    <a:pt x="34" y="741"/>
                  </a:lnTo>
                  <a:lnTo>
                    <a:pt x="16" y="736"/>
                  </a:lnTo>
                  <a:lnTo>
                    <a:pt x="3" y="732"/>
                  </a:lnTo>
                  <a:lnTo>
                    <a:pt x="0" y="730"/>
                  </a:lnTo>
                  <a:lnTo>
                    <a:pt x="0" y="31"/>
                  </a:lnTo>
                  <a:lnTo>
                    <a:pt x="5" y="29"/>
                  </a:lnTo>
                  <a:lnTo>
                    <a:pt x="16" y="26"/>
                  </a:lnTo>
                  <a:lnTo>
                    <a:pt x="36" y="21"/>
                  </a:lnTo>
                  <a:lnTo>
                    <a:pt x="60" y="15"/>
                  </a:lnTo>
                  <a:lnTo>
                    <a:pt x="95" y="11"/>
                  </a:lnTo>
                  <a:lnTo>
                    <a:pt x="133" y="4"/>
                  </a:lnTo>
                  <a:lnTo>
                    <a:pt x="178" y="1"/>
                  </a:lnTo>
                  <a:lnTo>
                    <a:pt x="23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7" name="Freeform 7"/>
            <p:cNvSpPr>
              <a:spLocks noEditPoints="1"/>
            </p:cNvSpPr>
            <p:nvPr/>
          </p:nvSpPr>
          <p:spPr bwMode="auto">
            <a:xfrm>
              <a:off x="861505" y="6652444"/>
              <a:ext cx="75463" cy="80363"/>
            </a:xfrm>
            <a:custGeom>
              <a:avLst/>
              <a:gdLst>
                <a:gd name="T0" fmla="*/ 242 w 539"/>
                <a:gd name="T1" fmla="*/ 119 h 574"/>
                <a:gd name="T2" fmla="*/ 199 w 539"/>
                <a:gd name="T3" fmla="*/ 142 h 574"/>
                <a:gd name="T4" fmla="*/ 171 w 539"/>
                <a:gd name="T5" fmla="*/ 185 h 574"/>
                <a:gd name="T6" fmla="*/ 159 w 539"/>
                <a:gd name="T7" fmla="*/ 249 h 574"/>
                <a:gd name="T8" fmla="*/ 159 w 539"/>
                <a:gd name="T9" fmla="*/ 325 h 574"/>
                <a:gd name="T10" fmla="*/ 171 w 539"/>
                <a:gd name="T11" fmla="*/ 389 h 574"/>
                <a:gd name="T12" fmla="*/ 199 w 539"/>
                <a:gd name="T13" fmla="*/ 434 h 574"/>
                <a:gd name="T14" fmla="*/ 242 w 539"/>
                <a:gd name="T15" fmla="*/ 456 h 574"/>
                <a:gd name="T16" fmla="*/ 297 w 539"/>
                <a:gd name="T17" fmla="*/ 456 h 574"/>
                <a:gd name="T18" fmla="*/ 340 w 539"/>
                <a:gd name="T19" fmla="*/ 434 h 574"/>
                <a:gd name="T20" fmla="*/ 367 w 539"/>
                <a:gd name="T21" fmla="*/ 389 h 574"/>
                <a:gd name="T22" fmla="*/ 380 w 539"/>
                <a:gd name="T23" fmla="*/ 325 h 574"/>
                <a:gd name="T24" fmla="*/ 380 w 539"/>
                <a:gd name="T25" fmla="*/ 249 h 574"/>
                <a:gd name="T26" fmla="*/ 367 w 539"/>
                <a:gd name="T27" fmla="*/ 185 h 574"/>
                <a:gd name="T28" fmla="*/ 340 w 539"/>
                <a:gd name="T29" fmla="*/ 142 h 574"/>
                <a:gd name="T30" fmla="*/ 297 w 539"/>
                <a:gd name="T31" fmla="*/ 119 h 574"/>
                <a:gd name="T32" fmla="*/ 269 w 539"/>
                <a:gd name="T33" fmla="*/ 0 h 574"/>
                <a:gd name="T34" fmla="*/ 362 w 539"/>
                <a:gd name="T35" fmla="*/ 13 h 574"/>
                <a:gd name="T36" fmla="*/ 436 w 539"/>
                <a:gd name="T37" fmla="*/ 47 h 574"/>
                <a:gd name="T38" fmla="*/ 492 w 539"/>
                <a:gd name="T39" fmla="*/ 103 h 574"/>
                <a:gd name="T40" fmla="*/ 526 w 539"/>
                <a:gd name="T41" fmla="*/ 184 h 574"/>
                <a:gd name="T42" fmla="*/ 539 w 539"/>
                <a:gd name="T43" fmla="*/ 288 h 574"/>
                <a:gd name="T44" fmla="*/ 526 w 539"/>
                <a:gd name="T45" fmla="*/ 391 h 574"/>
                <a:gd name="T46" fmla="*/ 492 w 539"/>
                <a:gd name="T47" fmla="*/ 471 h 574"/>
                <a:gd name="T48" fmla="*/ 436 w 539"/>
                <a:gd name="T49" fmla="*/ 529 h 574"/>
                <a:gd name="T50" fmla="*/ 362 w 539"/>
                <a:gd name="T51" fmla="*/ 563 h 574"/>
                <a:gd name="T52" fmla="*/ 269 w 539"/>
                <a:gd name="T53" fmla="*/ 574 h 574"/>
                <a:gd name="T54" fmla="*/ 177 w 539"/>
                <a:gd name="T55" fmla="*/ 563 h 574"/>
                <a:gd name="T56" fmla="*/ 103 w 539"/>
                <a:gd name="T57" fmla="*/ 529 h 574"/>
                <a:gd name="T58" fmla="*/ 47 w 539"/>
                <a:gd name="T59" fmla="*/ 471 h 574"/>
                <a:gd name="T60" fmla="*/ 13 w 539"/>
                <a:gd name="T61" fmla="*/ 391 h 574"/>
                <a:gd name="T62" fmla="*/ 0 w 539"/>
                <a:gd name="T63" fmla="*/ 288 h 574"/>
                <a:gd name="T64" fmla="*/ 13 w 539"/>
                <a:gd name="T65" fmla="*/ 184 h 574"/>
                <a:gd name="T66" fmla="*/ 47 w 539"/>
                <a:gd name="T67" fmla="*/ 103 h 574"/>
                <a:gd name="T68" fmla="*/ 103 w 539"/>
                <a:gd name="T69" fmla="*/ 47 h 574"/>
                <a:gd name="T70" fmla="*/ 177 w 539"/>
                <a:gd name="T71" fmla="*/ 13 h 574"/>
                <a:gd name="T72" fmla="*/ 269 w 539"/>
                <a:gd name="T73"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9" h="574">
                  <a:moveTo>
                    <a:pt x="269" y="115"/>
                  </a:moveTo>
                  <a:lnTo>
                    <a:pt x="242" y="119"/>
                  </a:lnTo>
                  <a:lnTo>
                    <a:pt x="219" y="128"/>
                  </a:lnTo>
                  <a:lnTo>
                    <a:pt x="199" y="142"/>
                  </a:lnTo>
                  <a:lnTo>
                    <a:pt x="184" y="161"/>
                  </a:lnTo>
                  <a:lnTo>
                    <a:pt x="171" y="185"/>
                  </a:lnTo>
                  <a:lnTo>
                    <a:pt x="163" y="215"/>
                  </a:lnTo>
                  <a:lnTo>
                    <a:pt x="159" y="249"/>
                  </a:lnTo>
                  <a:lnTo>
                    <a:pt x="157" y="288"/>
                  </a:lnTo>
                  <a:lnTo>
                    <a:pt x="159" y="325"/>
                  </a:lnTo>
                  <a:lnTo>
                    <a:pt x="163" y="360"/>
                  </a:lnTo>
                  <a:lnTo>
                    <a:pt x="171" y="389"/>
                  </a:lnTo>
                  <a:lnTo>
                    <a:pt x="184" y="414"/>
                  </a:lnTo>
                  <a:lnTo>
                    <a:pt x="199" y="434"/>
                  </a:lnTo>
                  <a:lnTo>
                    <a:pt x="219" y="448"/>
                  </a:lnTo>
                  <a:lnTo>
                    <a:pt x="242" y="456"/>
                  </a:lnTo>
                  <a:lnTo>
                    <a:pt x="269" y="459"/>
                  </a:lnTo>
                  <a:lnTo>
                    <a:pt x="297" y="456"/>
                  </a:lnTo>
                  <a:lnTo>
                    <a:pt x="320" y="448"/>
                  </a:lnTo>
                  <a:lnTo>
                    <a:pt x="340" y="434"/>
                  </a:lnTo>
                  <a:lnTo>
                    <a:pt x="356" y="414"/>
                  </a:lnTo>
                  <a:lnTo>
                    <a:pt x="367" y="389"/>
                  </a:lnTo>
                  <a:lnTo>
                    <a:pt x="376" y="360"/>
                  </a:lnTo>
                  <a:lnTo>
                    <a:pt x="380" y="325"/>
                  </a:lnTo>
                  <a:lnTo>
                    <a:pt x="382" y="288"/>
                  </a:lnTo>
                  <a:lnTo>
                    <a:pt x="380" y="249"/>
                  </a:lnTo>
                  <a:lnTo>
                    <a:pt x="376" y="215"/>
                  </a:lnTo>
                  <a:lnTo>
                    <a:pt x="367" y="185"/>
                  </a:lnTo>
                  <a:lnTo>
                    <a:pt x="356" y="161"/>
                  </a:lnTo>
                  <a:lnTo>
                    <a:pt x="340" y="142"/>
                  </a:lnTo>
                  <a:lnTo>
                    <a:pt x="320" y="128"/>
                  </a:lnTo>
                  <a:lnTo>
                    <a:pt x="297" y="119"/>
                  </a:lnTo>
                  <a:lnTo>
                    <a:pt x="269" y="115"/>
                  </a:lnTo>
                  <a:close/>
                  <a:moveTo>
                    <a:pt x="269" y="0"/>
                  </a:moveTo>
                  <a:lnTo>
                    <a:pt x="317" y="4"/>
                  </a:lnTo>
                  <a:lnTo>
                    <a:pt x="362" y="13"/>
                  </a:lnTo>
                  <a:lnTo>
                    <a:pt x="401" y="27"/>
                  </a:lnTo>
                  <a:lnTo>
                    <a:pt x="436" y="47"/>
                  </a:lnTo>
                  <a:lnTo>
                    <a:pt x="467" y="72"/>
                  </a:lnTo>
                  <a:lnTo>
                    <a:pt x="492" y="103"/>
                  </a:lnTo>
                  <a:lnTo>
                    <a:pt x="512" y="140"/>
                  </a:lnTo>
                  <a:lnTo>
                    <a:pt x="526" y="184"/>
                  </a:lnTo>
                  <a:lnTo>
                    <a:pt x="536" y="234"/>
                  </a:lnTo>
                  <a:lnTo>
                    <a:pt x="539" y="288"/>
                  </a:lnTo>
                  <a:lnTo>
                    <a:pt x="536" y="342"/>
                  </a:lnTo>
                  <a:lnTo>
                    <a:pt x="526" y="391"/>
                  </a:lnTo>
                  <a:lnTo>
                    <a:pt x="512" y="434"/>
                  </a:lnTo>
                  <a:lnTo>
                    <a:pt x="492" y="471"/>
                  </a:lnTo>
                  <a:lnTo>
                    <a:pt x="467" y="503"/>
                  </a:lnTo>
                  <a:lnTo>
                    <a:pt x="436" y="529"/>
                  </a:lnTo>
                  <a:lnTo>
                    <a:pt x="401" y="549"/>
                  </a:lnTo>
                  <a:lnTo>
                    <a:pt x="362" y="563"/>
                  </a:lnTo>
                  <a:lnTo>
                    <a:pt x="317" y="571"/>
                  </a:lnTo>
                  <a:lnTo>
                    <a:pt x="269" y="574"/>
                  </a:lnTo>
                  <a:lnTo>
                    <a:pt x="221" y="571"/>
                  </a:lnTo>
                  <a:lnTo>
                    <a:pt x="177" y="563"/>
                  </a:lnTo>
                  <a:lnTo>
                    <a:pt x="137" y="549"/>
                  </a:lnTo>
                  <a:lnTo>
                    <a:pt x="103" y="529"/>
                  </a:lnTo>
                  <a:lnTo>
                    <a:pt x="72" y="503"/>
                  </a:lnTo>
                  <a:lnTo>
                    <a:pt x="47" y="471"/>
                  </a:lnTo>
                  <a:lnTo>
                    <a:pt x="27" y="434"/>
                  </a:lnTo>
                  <a:lnTo>
                    <a:pt x="13" y="391"/>
                  </a:lnTo>
                  <a:lnTo>
                    <a:pt x="4" y="342"/>
                  </a:lnTo>
                  <a:lnTo>
                    <a:pt x="0" y="288"/>
                  </a:lnTo>
                  <a:lnTo>
                    <a:pt x="4" y="234"/>
                  </a:lnTo>
                  <a:lnTo>
                    <a:pt x="13" y="184"/>
                  </a:lnTo>
                  <a:lnTo>
                    <a:pt x="27" y="140"/>
                  </a:lnTo>
                  <a:lnTo>
                    <a:pt x="47" y="103"/>
                  </a:lnTo>
                  <a:lnTo>
                    <a:pt x="72" y="72"/>
                  </a:lnTo>
                  <a:lnTo>
                    <a:pt x="103" y="47"/>
                  </a:lnTo>
                  <a:lnTo>
                    <a:pt x="137" y="27"/>
                  </a:lnTo>
                  <a:lnTo>
                    <a:pt x="177" y="13"/>
                  </a:lnTo>
                  <a:lnTo>
                    <a:pt x="221" y="4"/>
                  </a:lnTo>
                  <a:lnTo>
                    <a:pt x="26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8" name="Freeform 8"/>
            <p:cNvSpPr>
              <a:spLocks/>
            </p:cNvSpPr>
            <p:nvPr/>
          </p:nvSpPr>
          <p:spPr bwMode="auto">
            <a:xfrm>
              <a:off x="1027831" y="6652444"/>
              <a:ext cx="63282" cy="80363"/>
            </a:xfrm>
            <a:custGeom>
              <a:avLst/>
              <a:gdLst>
                <a:gd name="T0" fmla="*/ 280 w 452"/>
                <a:gd name="T1" fmla="*/ 4 h 574"/>
                <a:gd name="T2" fmla="*/ 354 w 452"/>
                <a:gd name="T3" fmla="*/ 19 h 574"/>
                <a:gd name="T4" fmla="*/ 405 w 452"/>
                <a:gd name="T5" fmla="*/ 38 h 574"/>
                <a:gd name="T6" fmla="*/ 422 w 452"/>
                <a:gd name="T7" fmla="*/ 75 h 574"/>
                <a:gd name="T8" fmla="*/ 405 w 452"/>
                <a:gd name="T9" fmla="*/ 122 h 574"/>
                <a:gd name="T10" fmla="*/ 374 w 452"/>
                <a:gd name="T11" fmla="*/ 147 h 574"/>
                <a:gd name="T12" fmla="*/ 318 w 452"/>
                <a:gd name="T13" fmla="*/ 126 h 574"/>
                <a:gd name="T14" fmla="*/ 246 w 452"/>
                <a:gd name="T15" fmla="*/ 115 h 574"/>
                <a:gd name="T16" fmla="*/ 199 w 452"/>
                <a:gd name="T17" fmla="*/ 125 h 574"/>
                <a:gd name="T18" fmla="*/ 174 w 452"/>
                <a:gd name="T19" fmla="*/ 148 h 574"/>
                <a:gd name="T20" fmla="*/ 176 w 452"/>
                <a:gd name="T21" fmla="*/ 182 h 574"/>
                <a:gd name="T22" fmla="*/ 207 w 452"/>
                <a:gd name="T23" fmla="*/ 207 h 574"/>
                <a:gd name="T24" fmla="*/ 331 w 452"/>
                <a:gd name="T25" fmla="*/ 249 h 574"/>
                <a:gd name="T26" fmla="*/ 384 w 452"/>
                <a:gd name="T27" fmla="*/ 272 h 574"/>
                <a:gd name="T28" fmla="*/ 425 w 452"/>
                <a:gd name="T29" fmla="*/ 308 h 574"/>
                <a:gd name="T30" fmla="*/ 449 w 452"/>
                <a:gd name="T31" fmla="*/ 363 h 574"/>
                <a:gd name="T32" fmla="*/ 449 w 452"/>
                <a:gd name="T33" fmla="*/ 433 h 574"/>
                <a:gd name="T34" fmla="*/ 425 w 452"/>
                <a:gd name="T35" fmla="*/ 495 h 574"/>
                <a:gd name="T36" fmla="*/ 377 w 452"/>
                <a:gd name="T37" fmla="*/ 538 h 574"/>
                <a:gd name="T38" fmla="*/ 308 w 452"/>
                <a:gd name="T39" fmla="*/ 565 h 574"/>
                <a:gd name="T40" fmla="*/ 216 w 452"/>
                <a:gd name="T41" fmla="*/ 574 h 574"/>
                <a:gd name="T42" fmla="*/ 128 w 452"/>
                <a:gd name="T43" fmla="*/ 566 h 574"/>
                <a:gd name="T44" fmla="*/ 63 w 452"/>
                <a:gd name="T45" fmla="*/ 548 h 574"/>
                <a:gd name="T46" fmla="*/ 18 w 452"/>
                <a:gd name="T47" fmla="*/ 524 h 574"/>
                <a:gd name="T48" fmla="*/ 0 w 452"/>
                <a:gd name="T49" fmla="*/ 485 h 574"/>
                <a:gd name="T50" fmla="*/ 16 w 452"/>
                <a:gd name="T51" fmla="*/ 439 h 574"/>
                <a:gd name="T52" fmla="*/ 50 w 452"/>
                <a:gd name="T53" fmla="*/ 406 h 574"/>
                <a:gd name="T54" fmla="*/ 92 w 452"/>
                <a:gd name="T55" fmla="*/ 428 h 574"/>
                <a:gd name="T56" fmla="*/ 154 w 452"/>
                <a:gd name="T57" fmla="*/ 450 h 574"/>
                <a:gd name="T58" fmla="*/ 221 w 452"/>
                <a:gd name="T59" fmla="*/ 459 h 574"/>
                <a:gd name="T60" fmla="*/ 246 w 452"/>
                <a:gd name="T61" fmla="*/ 457 h 574"/>
                <a:gd name="T62" fmla="*/ 273 w 452"/>
                <a:gd name="T63" fmla="*/ 448 h 574"/>
                <a:gd name="T64" fmla="*/ 294 w 452"/>
                <a:gd name="T65" fmla="*/ 426 h 574"/>
                <a:gd name="T66" fmla="*/ 294 w 452"/>
                <a:gd name="T67" fmla="*/ 392 h 574"/>
                <a:gd name="T68" fmla="*/ 270 w 452"/>
                <a:gd name="T69" fmla="*/ 367 h 574"/>
                <a:gd name="T70" fmla="*/ 232 w 452"/>
                <a:gd name="T71" fmla="*/ 350 h 574"/>
                <a:gd name="T72" fmla="*/ 100 w 452"/>
                <a:gd name="T73" fmla="*/ 304 h 574"/>
                <a:gd name="T74" fmla="*/ 55 w 452"/>
                <a:gd name="T75" fmla="*/ 274 h 574"/>
                <a:gd name="T76" fmla="*/ 25 w 452"/>
                <a:gd name="T77" fmla="*/ 232 h 574"/>
                <a:gd name="T78" fmla="*/ 14 w 452"/>
                <a:gd name="T79" fmla="*/ 173 h 574"/>
                <a:gd name="T80" fmla="*/ 28 w 452"/>
                <a:gd name="T81" fmla="*/ 106 h 574"/>
                <a:gd name="T82" fmla="*/ 64 w 452"/>
                <a:gd name="T83" fmla="*/ 56 h 574"/>
                <a:gd name="T84" fmla="*/ 121 w 452"/>
                <a:gd name="T85" fmla="*/ 21 h 574"/>
                <a:gd name="T86" fmla="*/ 194 w 452"/>
                <a:gd name="T8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2" h="574">
                  <a:moveTo>
                    <a:pt x="235" y="0"/>
                  </a:moveTo>
                  <a:lnTo>
                    <a:pt x="280" y="4"/>
                  </a:lnTo>
                  <a:lnTo>
                    <a:pt x="320" y="10"/>
                  </a:lnTo>
                  <a:lnTo>
                    <a:pt x="354" y="19"/>
                  </a:lnTo>
                  <a:lnTo>
                    <a:pt x="382" y="28"/>
                  </a:lnTo>
                  <a:lnTo>
                    <a:pt x="405" y="38"/>
                  </a:lnTo>
                  <a:lnTo>
                    <a:pt x="422" y="46"/>
                  </a:lnTo>
                  <a:lnTo>
                    <a:pt x="422" y="75"/>
                  </a:lnTo>
                  <a:lnTo>
                    <a:pt x="416" y="100"/>
                  </a:lnTo>
                  <a:lnTo>
                    <a:pt x="405" y="122"/>
                  </a:lnTo>
                  <a:lnTo>
                    <a:pt x="391" y="137"/>
                  </a:lnTo>
                  <a:lnTo>
                    <a:pt x="374" y="147"/>
                  </a:lnTo>
                  <a:lnTo>
                    <a:pt x="349" y="136"/>
                  </a:lnTo>
                  <a:lnTo>
                    <a:pt x="318" y="126"/>
                  </a:lnTo>
                  <a:lnTo>
                    <a:pt x="284" y="119"/>
                  </a:lnTo>
                  <a:lnTo>
                    <a:pt x="246" y="115"/>
                  </a:lnTo>
                  <a:lnTo>
                    <a:pt x="219" y="119"/>
                  </a:lnTo>
                  <a:lnTo>
                    <a:pt x="199" y="125"/>
                  </a:lnTo>
                  <a:lnTo>
                    <a:pt x="183" y="136"/>
                  </a:lnTo>
                  <a:lnTo>
                    <a:pt x="174" y="148"/>
                  </a:lnTo>
                  <a:lnTo>
                    <a:pt x="171" y="165"/>
                  </a:lnTo>
                  <a:lnTo>
                    <a:pt x="176" y="182"/>
                  </a:lnTo>
                  <a:lnTo>
                    <a:pt x="187" y="196"/>
                  </a:lnTo>
                  <a:lnTo>
                    <a:pt x="207" y="207"/>
                  </a:lnTo>
                  <a:lnTo>
                    <a:pt x="235" y="218"/>
                  </a:lnTo>
                  <a:lnTo>
                    <a:pt x="331" y="249"/>
                  </a:lnTo>
                  <a:lnTo>
                    <a:pt x="359" y="260"/>
                  </a:lnTo>
                  <a:lnTo>
                    <a:pt x="384" y="272"/>
                  </a:lnTo>
                  <a:lnTo>
                    <a:pt x="407" y="288"/>
                  </a:lnTo>
                  <a:lnTo>
                    <a:pt x="425" y="308"/>
                  </a:lnTo>
                  <a:lnTo>
                    <a:pt x="439" y="333"/>
                  </a:lnTo>
                  <a:lnTo>
                    <a:pt x="449" y="363"/>
                  </a:lnTo>
                  <a:lnTo>
                    <a:pt x="452" y="395"/>
                  </a:lnTo>
                  <a:lnTo>
                    <a:pt x="449" y="433"/>
                  </a:lnTo>
                  <a:lnTo>
                    <a:pt x="439" y="465"/>
                  </a:lnTo>
                  <a:lnTo>
                    <a:pt x="425" y="495"/>
                  </a:lnTo>
                  <a:lnTo>
                    <a:pt x="404" y="518"/>
                  </a:lnTo>
                  <a:lnTo>
                    <a:pt x="377" y="538"/>
                  </a:lnTo>
                  <a:lnTo>
                    <a:pt x="345" y="554"/>
                  </a:lnTo>
                  <a:lnTo>
                    <a:pt x="308" y="565"/>
                  </a:lnTo>
                  <a:lnTo>
                    <a:pt x="264" y="572"/>
                  </a:lnTo>
                  <a:lnTo>
                    <a:pt x="216" y="574"/>
                  </a:lnTo>
                  <a:lnTo>
                    <a:pt x="170" y="572"/>
                  </a:lnTo>
                  <a:lnTo>
                    <a:pt x="128" y="566"/>
                  </a:lnTo>
                  <a:lnTo>
                    <a:pt x="92" y="558"/>
                  </a:lnTo>
                  <a:lnTo>
                    <a:pt x="63" y="548"/>
                  </a:lnTo>
                  <a:lnTo>
                    <a:pt x="38" y="535"/>
                  </a:lnTo>
                  <a:lnTo>
                    <a:pt x="18" y="524"/>
                  </a:lnTo>
                  <a:lnTo>
                    <a:pt x="4" y="512"/>
                  </a:lnTo>
                  <a:lnTo>
                    <a:pt x="0" y="485"/>
                  </a:lnTo>
                  <a:lnTo>
                    <a:pt x="5" y="461"/>
                  </a:lnTo>
                  <a:lnTo>
                    <a:pt x="16" y="439"/>
                  </a:lnTo>
                  <a:lnTo>
                    <a:pt x="32" y="419"/>
                  </a:lnTo>
                  <a:lnTo>
                    <a:pt x="50" y="406"/>
                  </a:lnTo>
                  <a:lnTo>
                    <a:pt x="67" y="417"/>
                  </a:lnTo>
                  <a:lnTo>
                    <a:pt x="92" y="428"/>
                  </a:lnTo>
                  <a:lnTo>
                    <a:pt x="121" y="440"/>
                  </a:lnTo>
                  <a:lnTo>
                    <a:pt x="154" y="450"/>
                  </a:lnTo>
                  <a:lnTo>
                    <a:pt x="188" y="456"/>
                  </a:lnTo>
                  <a:lnTo>
                    <a:pt x="221" y="459"/>
                  </a:lnTo>
                  <a:lnTo>
                    <a:pt x="233" y="459"/>
                  </a:lnTo>
                  <a:lnTo>
                    <a:pt x="246" y="457"/>
                  </a:lnTo>
                  <a:lnTo>
                    <a:pt x="261" y="454"/>
                  </a:lnTo>
                  <a:lnTo>
                    <a:pt x="273" y="448"/>
                  </a:lnTo>
                  <a:lnTo>
                    <a:pt x="286" y="439"/>
                  </a:lnTo>
                  <a:lnTo>
                    <a:pt x="294" y="426"/>
                  </a:lnTo>
                  <a:lnTo>
                    <a:pt x="297" y="409"/>
                  </a:lnTo>
                  <a:lnTo>
                    <a:pt x="294" y="392"/>
                  </a:lnTo>
                  <a:lnTo>
                    <a:pt x="284" y="378"/>
                  </a:lnTo>
                  <a:lnTo>
                    <a:pt x="270" y="367"/>
                  </a:lnTo>
                  <a:lnTo>
                    <a:pt x="253" y="358"/>
                  </a:lnTo>
                  <a:lnTo>
                    <a:pt x="232" y="350"/>
                  </a:lnTo>
                  <a:lnTo>
                    <a:pt x="128" y="316"/>
                  </a:lnTo>
                  <a:lnTo>
                    <a:pt x="100" y="304"/>
                  </a:lnTo>
                  <a:lnTo>
                    <a:pt x="75" y="291"/>
                  </a:lnTo>
                  <a:lnTo>
                    <a:pt x="55" y="274"/>
                  </a:lnTo>
                  <a:lnTo>
                    <a:pt x="38" y="255"/>
                  </a:lnTo>
                  <a:lnTo>
                    <a:pt x="25" y="232"/>
                  </a:lnTo>
                  <a:lnTo>
                    <a:pt x="18" y="204"/>
                  </a:lnTo>
                  <a:lnTo>
                    <a:pt x="14" y="173"/>
                  </a:lnTo>
                  <a:lnTo>
                    <a:pt x="18" y="137"/>
                  </a:lnTo>
                  <a:lnTo>
                    <a:pt x="28" y="106"/>
                  </a:lnTo>
                  <a:lnTo>
                    <a:pt x="44" y="80"/>
                  </a:lnTo>
                  <a:lnTo>
                    <a:pt x="64" y="56"/>
                  </a:lnTo>
                  <a:lnTo>
                    <a:pt x="90" y="36"/>
                  </a:lnTo>
                  <a:lnTo>
                    <a:pt x="121" y="21"/>
                  </a:lnTo>
                  <a:lnTo>
                    <a:pt x="156" y="10"/>
                  </a:lnTo>
                  <a:lnTo>
                    <a:pt x="194" y="4"/>
                  </a:lnTo>
                  <a:lnTo>
                    <a:pt x="23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9" name="Freeform 9"/>
            <p:cNvSpPr>
              <a:spLocks noEditPoints="1"/>
            </p:cNvSpPr>
            <p:nvPr/>
          </p:nvSpPr>
          <p:spPr bwMode="auto">
            <a:xfrm>
              <a:off x="1096573" y="6652444"/>
              <a:ext cx="70562" cy="80363"/>
            </a:xfrm>
            <a:custGeom>
              <a:avLst/>
              <a:gdLst>
                <a:gd name="T0" fmla="*/ 229 w 504"/>
                <a:gd name="T1" fmla="*/ 119 h 574"/>
                <a:gd name="T2" fmla="*/ 189 w 504"/>
                <a:gd name="T3" fmla="*/ 142 h 574"/>
                <a:gd name="T4" fmla="*/ 164 w 504"/>
                <a:gd name="T5" fmla="*/ 184 h 574"/>
                <a:gd name="T6" fmla="*/ 156 w 504"/>
                <a:gd name="T7" fmla="*/ 246 h 574"/>
                <a:gd name="T8" fmla="*/ 344 w 504"/>
                <a:gd name="T9" fmla="*/ 215 h 574"/>
                <a:gd name="T10" fmla="*/ 331 w 504"/>
                <a:gd name="T11" fmla="*/ 164 h 574"/>
                <a:gd name="T12" fmla="*/ 304 w 504"/>
                <a:gd name="T13" fmla="*/ 128 h 574"/>
                <a:gd name="T14" fmla="*/ 255 w 504"/>
                <a:gd name="T15" fmla="*/ 115 h 574"/>
                <a:gd name="T16" fmla="*/ 313 w 504"/>
                <a:gd name="T17" fmla="*/ 4 h 574"/>
                <a:gd name="T18" fmla="*/ 387 w 504"/>
                <a:gd name="T19" fmla="*/ 27 h 574"/>
                <a:gd name="T20" fmla="*/ 445 w 504"/>
                <a:gd name="T21" fmla="*/ 70 h 574"/>
                <a:gd name="T22" fmla="*/ 482 w 504"/>
                <a:gd name="T23" fmla="*/ 134 h 574"/>
                <a:gd name="T24" fmla="*/ 501 w 504"/>
                <a:gd name="T25" fmla="*/ 220 h 574"/>
                <a:gd name="T26" fmla="*/ 504 w 504"/>
                <a:gd name="T27" fmla="*/ 335 h 574"/>
                <a:gd name="T28" fmla="*/ 159 w 504"/>
                <a:gd name="T29" fmla="*/ 364 h 574"/>
                <a:gd name="T30" fmla="*/ 183 w 504"/>
                <a:gd name="T31" fmla="*/ 414 h 574"/>
                <a:gd name="T32" fmla="*/ 223 w 504"/>
                <a:gd name="T33" fmla="*/ 447 h 574"/>
                <a:gd name="T34" fmla="*/ 279 w 504"/>
                <a:gd name="T35" fmla="*/ 459 h 574"/>
                <a:gd name="T36" fmla="*/ 338 w 504"/>
                <a:gd name="T37" fmla="*/ 451 h 574"/>
                <a:gd name="T38" fmla="*/ 387 w 504"/>
                <a:gd name="T39" fmla="*/ 436 h 574"/>
                <a:gd name="T40" fmla="*/ 421 w 504"/>
                <a:gd name="T41" fmla="*/ 420 h 574"/>
                <a:gd name="T42" fmla="*/ 434 w 504"/>
                <a:gd name="T43" fmla="*/ 412 h 574"/>
                <a:gd name="T44" fmla="*/ 462 w 504"/>
                <a:gd name="T45" fmla="*/ 439 h 574"/>
                <a:gd name="T46" fmla="*/ 476 w 504"/>
                <a:gd name="T47" fmla="*/ 478 h 574"/>
                <a:gd name="T48" fmla="*/ 468 w 504"/>
                <a:gd name="T49" fmla="*/ 518 h 574"/>
                <a:gd name="T50" fmla="*/ 456 w 504"/>
                <a:gd name="T51" fmla="*/ 527 h 574"/>
                <a:gd name="T52" fmla="*/ 417 w 504"/>
                <a:gd name="T53" fmla="*/ 546 h 574"/>
                <a:gd name="T54" fmla="*/ 356 w 504"/>
                <a:gd name="T55" fmla="*/ 565 h 574"/>
                <a:gd name="T56" fmla="*/ 271 w 504"/>
                <a:gd name="T57" fmla="*/ 574 h 574"/>
                <a:gd name="T58" fmla="*/ 178 w 504"/>
                <a:gd name="T59" fmla="*/ 562 h 574"/>
                <a:gd name="T60" fmla="*/ 102 w 504"/>
                <a:gd name="T61" fmla="*/ 527 h 574"/>
                <a:gd name="T62" fmla="*/ 46 w 504"/>
                <a:gd name="T63" fmla="*/ 470 h 574"/>
                <a:gd name="T64" fmla="*/ 10 w 504"/>
                <a:gd name="T65" fmla="*/ 391 h 574"/>
                <a:gd name="T66" fmla="*/ 0 w 504"/>
                <a:gd name="T67" fmla="*/ 290 h 574"/>
                <a:gd name="T68" fmla="*/ 10 w 504"/>
                <a:gd name="T69" fmla="*/ 193 h 574"/>
                <a:gd name="T70" fmla="*/ 41 w 504"/>
                <a:gd name="T71" fmla="*/ 117 h 574"/>
                <a:gd name="T72" fmla="*/ 90 w 504"/>
                <a:gd name="T73" fmla="*/ 60 h 574"/>
                <a:gd name="T74" fmla="*/ 152 w 504"/>
                <a:gd name="T75" fmla="*/ 22 h 574"/>
                <a:gd name="T76" fmla="*/ 228 w 504"/>
                <a:gd name="T7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4" h="574">
                  <a:moveTo>
                    <a:pt x="255" y="115"/>
                  </a:moveTo>
                  <a:lnTo>
                    <a:pt x="229" y="119"/>
                  </a:lnTo>
                  <a:lnTo>
                    <a:pt x="207" y="128"/>
                  </a:lnTo>
                  <a:lnTo>
                    <a:pt x="189" y="142"/>
                  </a:lnTo>
                  <a:lnTo>
                    <a:pt x="175" y="161"/>
                  </a:lnTo>
                  <a:lnTo>
                    <a:pt x="164" y="184"/>
                  </a:lnTo>
                  <a:lnTo>
                    <a:pt x="158" y="213"/>
                  </a:lnTo>
                  <a:lnTo>
                    <a:pt x="156" y="246"/>
                  </a:lnTo>
                  <a:lnTo>
                    <a:pt x="345" y="246"/>
                  </a:lnTo>
                  <a:lnTo>
                    <a:pt x="344" y="215"/>
                  </a:lnTo>
                  <a:lnTo>
                    <a:pt x="339" y="187"/>
                  </a:lnTo>
                  <a:lnTo>
                    <a:pt x="331" y="164"/>
                  </a:lnTo>
                  <a:lnTo>
                    <a:pt x="319" y="143"/>
                  </a:lnTo>
                  <a:lnTo>
                    <a:pt x="304" y="128"/>
                  </a:lnTo>
                  <a:lnTo>
                    <a:pt x="282" y="119"/>
                  </a:lnTo>
                  <a:lnTo>
                    <a:pt x="255" y="115"/>
                  </a:lnTo>
                  <a:close/>
                  <a:moveTo>
                    <a:pt x="268" y="0"/>
                  </a:moveTo>
                  <a:lnTo>
                    <a:pt x="313" y="4"/>
                  </a:lnTo>
                  <a:lnTo>
                    <a:pt x="353" y="13"/>
                  </a:lnTo>
                  <a:lnTo>
                    <a:pt x="387" y="27"/>
                  </a:lnTo>
                  <a:lnTo>
                    <a:pt x="418" y="46"/>
                  </a:lnTo>
                  <a:lnTo>
                    <a:pt x="445" y="70"/>
                  </a:lnTo>
                  <a:lnTo>
                    <a:pt x="465" y="100"/>
                  </a:lnTo>
                  <a:lnTo>
                    <a:pt x="482" y="134"/>
                  </a:lnTo>
                  <a:lnTo>
                    <a:pt x="493" y="175"/>
                  </a:lnTo>
                  <a:lnTo>
                    <a:pt x="501" y="220"/>
                  </a:lnTo>
                  <a:lnTo>
                    <a:pt x="504" y="268"/>
                  </a:lnTo>
                  <a:lnTo>
                    <a:pt x="504" y="335"/>
                  </a:lnTo>
                  <a:lnTo>
                    <a:pt x="156" y="335"/>
                  </a:lnTo>
                  <a:lnTo>
                    <a:pt x="159" y="364"/>
                  </a:lnTo>
                  <a:lnTo>
                    <a:pt x="169" y="391"/>
                  </a:lnTo>
                  <a:lnTo>
                    <a:pt x="183" y="414"/>
                  </a:lnTo>
                  <a:lnTo>
                    <a:pt x="200" y="433"/>
                  </a:lnTo>
                  <a:lnTo>
                    <a:pt x="223" y="447"/>
                  </a:lnTo>
                  <a:lnTo>
                    <a:pt x="249" y="456"/>
                  </a:lnTo>
                  <a:lnTo>
                    <a:pt x="279" y="459"/>
                  </a:lnTo>
                  <a:lnTo>
                    <a:pt x="310" y="457"/>
                  </a:lnTo>
                  <a:lnTo>
                    <a:pt x="338" y="451"/>
                  </a:lnTo>
                  <a:lnTo>
                    <a:pt x="364" y="445"/>
                  </a:lnTo>
                  <a:lnTo>
                    <a:pt x="387" y="436"/>
                  </a:lnTo>
                  <a:lnTo>
                    <a:pt x="407" y="426"/>
                  </a:lnTo>
                  <a:lnTo>
                    <a:pt x="421" y="420"/>
                  </a:lnTo>
                  <a:lnTo>
                    <a:pt x="431" y="414"/>
                  </a:lnTo>
                  <a:lnTo>
                    <a:pt x="434" y="412"/>
                  </a:lnTo>
                  <a:lnTo>
                    <a:pt x="449" y="423"/>
                  </a:lnTo>
                  <a:lnTo>
                    <a:pt x="462" y="439"/>
                  </a:lnTo>
                  <a:lnTo>
                    <a:pt x="471" y="457"/>
                  </a:lnTo>
                  <a:lnTo>
                    <a:pt x="476" y="478"/>
                  </a:lnTo>
                  <a:lnTo>
                    <a:pt x="474" y="498"/>
                  </a:lnTo>
                  <a:lnTo>
                    <a:pt x="468" y="518"/>
                  </a:lnTo>
                  <a:lnTo>
                    <a:pt x="465" y="521"/>
                  </a:lnTo>
                  <a:lnTo>
                    <a:pt x="456" y="527"/>
                  </a:lnTo>
                  <a:lnTo>
                    <a:pt x="438" y="535"/>
                  </a:lnTo>
                  <a:lnTo>
                    <a:pt x="417" y="546"/>
                  </a:lnTo>
                  <a:lnTo>
                    <a:pt x="389" y="557"/>
                  </a:lnTo>
                  <a:lnTo>
                    <a:pt x="356" y="565"/>
                  </a:lnTo>
                  <a:lnTo>
                    <a:pt x="316" y="571"/>
                  </a:lnTo>
                  <a:lnTo>
                    <a:pt x="271" y="574"/>
                  </a:lnTo>
                  <a:lnTo>
                    <a:pt x="223" y="571"/>
                  </a:lnTo>
                  <a:lnTo>
                    <a:pt x="178" y="562"/>
                  </a:lnTo>
                  <a:lnTo>
                    <a:pt x="138" y="548"/>
                  </a:lnTo>
                  <a:lnTo>
                    <a:pt x="102" y="527"/>
                  </a:lnTo>
                  <a:lnTo>
                    <a:pt x="72" y="501"/>
                  </a:lnTo>
                  <a:lnTo>
                    <a:pt x="46" y="470"/>
                  </a:lnTo>
                  <a:lnTo>
                    <a:pt x="26" y="433"/>
                  </a:lnTo>
                  <a:lnTo>
                    <a:pt x="10" y="391"/>
                  </a:lnTo>
                  <a:lnTo>
                    <a:pt x="3" y="342"/>
                  </a:lnTo>
                  <a:lnTo>
                    <a:pt x="0" y="290"/>
                  </a:lnTo>
                  <a:lnTo>
                    <a:pt x="1" y="240"/>
                  </a:lnTo>
                  <a:lnTo>
                    <a:pt x="10" y="193"/>
                  </a:lnTo>
                  <a:lnTo>
                    <a:pt x="23" y="153"/>
                  </a:lnTo>
                  <a:lnTo>
                    <a:pt x="41" y="117"/>
                  </a:lnTo>
                  <a:lnTo>
                    <a:pt x="63" y="86"/>
                  </a:lnTo>
                  <a:lnTo>
                    <a:pt x="90" y="60"/>
                  </a:lnTo>
                  <a:lnTo>
                    <a:pt x="119" y="39"/>
                  </a:lnTo>
                  <a:lnTo>
                    <a:pt x="152" y="22"/>
                  </a:lnTo>
                  <a:lnTo>
                    <a:pt x="189" y="10"/>
                  </a:lnTo>
                  <a:lnTo>
                    <a:pt x="228" y="4"/>
                  </a:lnTo>
                  <a:lnTo>
                    <a:pt x="26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20" name="Freeform 19"/>
            <p:cNvSpPr>
              <a:spLocks/>
            </p:cNvSpPr>
            <p:nvPr/>
          </p:nvSpPr>
          <p:spPr bwMode="auto">
            <a:xfrm>
              <a:off x="783382" y="6619263"/>
              <a:ext cx="68602" cy="113544"/>
            </a:xfrm>
            <a:custGeom>
              <a:avLst/>
              <a:gdLst>
                <a:gd name="T0" fmla="*/ 106 w 490"/>
                <a:gd name="T1" fmla="*/ 1 h 811"/>
                <a:gd name="T2" fmla="*/ 141 w 490"/>
                <a:gd name="T3" fmla="*/ 9 h 811"/>
                <a:gd name="T4" fmla="*/ 154 w 490"/>
                <a:gd name="T5" fmla="*/ 15 h 811"/>
                <a:gd name="T6" fmla="*/ 171 w 490"/>
                <a:gd name="T7" fmla="*/ 284 h 811"/>
                <a:gd name="T8" fmla="*/ 213 w 490"/>
                <a:gd name="T9" fmla="*/ 258 h 811"/>
                <a:gd name="T10" fmla="*/ 268 w 490"/>
                <a:gd name="T11" fmla="*/ 241 h 811"/>
                <a:gd name="T12" fmla="*/ 343 w 490"/>
                <a:gd name="T13" fmla="*/ 241 h 811"/>
                <a:gd name="T14" fmla="*/ 405 w 490"/>
                <a:gd name="T15" fmla="*/ 258 h 811"/>
                <a:gd name="T16" fmla="*/ 451 w 490"/>
                <a:gd name="T17" fmla="*/ 293 h 811"/>
                <a:gd name="T18" fmla="*/ 481 w 490"/>
                <a:gd name="T19" fmla="*/ 349 h 811"/>
                <a:gd name="T20" fmla="*/ 490 w 490"/>
                <a:gd name="T21" fmla="*/ 426 h 811"/>
                <a:gd name="T22" fmla="*/ 490 w 490"/>
                <a:gd name="T23" fmla="*/ 688 h 811"/>
                <a:gd name="T24" fmla="*/ 475 w 490"/>
                <a:gd name="T25" fmla="*/ 806 h 811"/>
                <a:gd name="T26" fmla="*/ 431 w 490"/>
                <a:gd name="T27" fmla="*/ 811 h 811"/>
                <a:gd name="T28" fmla="*/ 380 w 490"/>
                <a:gd name="T29" fmla="*/ 802 h 811"/>
                <a:gd name="T30" fmla="*/ 349 w 490"/>
                <a:gd name="T31" fmla="*/ 783 h 811"/>
                <a:gd name="T32" fmla="*/ 337 w 490"/>
                <a:gd name="T33" fmla="*/ 769 h 811"/>
                <a:gd name="T34" fmla="*/ 335 w 490"/>
                <a:gd name="T35" fmla="*/ 447 h 811"/>
                <a:gd name="T36" fmla="*/ 326 w 490"/>
                <a:gd name="T37" fmla="*/ 396 h 811"/>
                <a:gd name="T38" fmla="*/ 301 w 490"/>
                <a:gd name="T39" fmla="*/ 363 h 811"/>
                <a:gd name="T40" fmla="*/ 256 w 490"/>
                <a:gd name="T41" fmla="*/ 352 h 811"/>
                <a:gd name="T42" fmla="*/ 205 w 490"/>
                <a:gd name="T43" fmla="*/ 363 h 811"/>
                <a:gd name="T44" fmla="*/ 172 w 490"/>
                <a:gd name="T45" fmla="*/ 387 h 811"/>
                <a:gd name="T46" fmla="*/ 157 w 490"/>
                <a:gd name="T47" fmla="*/ 404 h 811"/>
                <a:gd name="T48" fmla="*/ 154 w 490"/>
                <a:gd name="T49" fmla="*/ 789 h 811"/>
                <a:gd name="T50" fmla="*/ 130 w 490"/>
                <a:gd name="T51" fmla="*/ 797 h 811"/>
                <a:gd name="T52" fmla="*/ 79 w 490"/>
                <a:gd name="T53" fmla="*/ 803 h 811"/>
                <a:gd name="T54" fmla="*/ 27 w 490"/>
                <a:gd name="T55" fmla="*/ 797 h 811"/>
                <a:gd name="T56" fmla="*/ 3 w 490"/>
                <a:gd name="T57" fmla="*/ 789 h 811"/>
                <a:gd name="T58" fmla="*/ 0 w 490"/>
                <a:gd name="T59" fmla="*/ 15 h 811"/>
                <a:gd name="T60" fmla="*/ 11 w 490"/>
                <a:gd name="T61" fmla="*/ 9 h 811"/>
                <a:gd name="T62" fmla="*/ 48 w 490"/>
                <a:gd name="T63" fmla="*/ 1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0" h="811">
                  <a:moveTo>
                    <a:pt x="76" y="0"/>
                  </a:moveTo>
                  <a:lnTo>
                    <a:pt x="106" y="1"/>
                  </a:lnTo>
                  <a:lnTo>
                    <a:pt x="127" y="4"/>
                  </a:lnTo>
                  <a:lnTo>
                    <a:pt x="141" y="9"/>
                  </a:lnTo>
                  <a:lnTo>
                    <a:pt x="151" y="14"/>
                  </a:lnTo>
                  <a:lnTo>
                    <a:pt x="154" y="15"/>
                  </a:lnTo>
                  <a:lnTo>
                    <a:pt x="154" y="298"/>
                  </a:lnTo>
                  <a:lnTo>
                    <a:pt x="171" y="284"/>
                  </a:lnTo>
                  <a:lnTo>
                    <a:pt x="189" y="269"/>
                  </a:lnTo>
                  <a:lnTo>
                    <a:pt x="213" y="258"/>
                  </a:lnTo>
                  <a:lnTo>
                    <a:pt x="239" y="247"/>
                  </a:lnTo>
                  <a:lnTo>
                    <a:pt x="268" y="241"/>
                  </a:lnTo>
                  <a:lnTo>
                    <a:pt x="306" y="237"/>
                  </a:lnTo>
                  <a:lnTo>
                    <a:pt x="343" y="241"/>
                  </a:lnTo>
                  <a:lnTo>
                    <a:pt x="375" y="247"/>
                  </a:lnTo>
                  <a:lnTo>
                    <a:pt x="405" y="258"/>
                  </a:lnTo>
                  <a:lnTo>
                    <a:pt x="430" y="273"/>
                  </a:lnTo>
                  <a:lnTo>
                    <a:pt x="451" y="293"/>
                  </a:lnTo>
                  <a:lnTo>
                    <a:pt x="469" y="318"/>
                  </a:lnTo>
                  <a:lnTo>
                    <a:pt x="481" y="349"/>
                  </a:lnTo>
                  <a:lnTo>
                    <a:pt x="489" y="385"/>
                  </a:lnTo>
                  <a:lnTo>
                    <a:pt x="490" y="426"/>
                  </a:lnTo>
                  <a:lnTo>
                    <a:pt x="490" y="685"/>
                  </a:lnTo>
                  <a:lnTo>
                    <a:pt x="490" y="688"/>
                  </a:lnTo>
                  <a:lnTo>
                    <a:pt x="490" y="800"/>
                  </a:lnTo>
                  <a:lnTo>
                    <a:pt x="475" y="806"/>
                  </a:lnTo>
                  <a:lnTo>
                    <a:pt x="455" y="809"/>
                  </a:lnTo>
                  <a:lnTo>
                    <a:pt x="431" y="811"/>
                  </a:lnTo>
                  <a:lnTo>
                    <a:pt x="403" y="808"/>
                  </a:lnTo>
                  <a:lnTo>
                    <a:pt x="380" y="802"/>
                  </a:lnTo>
                  <a:lnTo>
                    <a:pt x="362" y="794"/>
                  </a:lnTo>
                  <a:lnTo>
                    <a:pt x="349" y="783"/>
                  </a:lnTo>
                  <a:lnTo>
                    <a:pt x="341" y="775"/>
                  </a:lnTo>
                  <a:lnTo>
                    <a:pt x="337" y="769"/>
                  </a:lnTo>
                  <a:lnTo>
                    <a:pt x="335" y="766"/>
                  </a:lnTo>
                  <a:lnTo>
                    <a:pt x="335" y="447"/>
                  </a:lnTo>
                  <a:lnTo>
                    <a:pt x="332" y="419"/>
                  </a:lnTo>
                  <a:lnTo>
                    <a:pt x="326" y="396"/>
                  </a:lnTo>
                  <a:lnTo>
                    <a:pt x="317" y="377"/>
                  </a:lnTo>
                  <a:lnTo>
                    <a:pt x="301" y="363"/>
                  </a:lnTo>
                  <a:lnTo>
                    <a:pt x="281" y="356"/>
                  </a:lnTo>
                  <a:lnTo>
                    <a:pt x="256" y="352"/>
                  </a:lnTo>
                  <a:lnTo>
                    <a:pt x="228" y="356"/>
                  </a:lnTo>
                  <a:lnTo>
                    <a:pt x="205" y="363"/>
                  </a:lnTo>
                  <a:lnTo>
                    <a:pt x="186" y="374"/>
                  </a:lnTo>
                  <a:lnTo>
                    <a:pt x="172" y="387"/>
                  </a:lnTo>
                  <a:lnTo>
                    <a:pt x="163" y="396"/>
                  </a:lnTo>
                  <a:lnTo>
                    <a:pt x="157" y="404"/>
                  </a:lnTo>
                  <a:lnTo>
                    <a:pt x="157" y="788"/>
                  </a:lnTo>
                  <a:lnTo>
                    <a:pt x="154" y="789"/>
                  </a:lnTo>
                  <a:lnTo>
                    <a:pt x="146" y="792"/>
                  </a:lnTo>
                  <a:lnTo>
                    <a:pt x="130" y="797"/>
                  </a:lnTo>
                  <a:lnTo>
                    <a:pt x="109" y="802"/>
                  </a:lnTo>
                  <a:lnTo>
                    <a:pt x="79" y="803"/>
                  </a:lnTo>
                  <a:lnTo>
                    <a:pt x="50" y="802"/>
                  </a:lnTo>
                  <a:lnTo>
                    <a:pt x="27" y="797"/>
                  </a:lnTo>
                  <a:lnTo>
                    <a:pt x="11" y="792"/>
                  </a:lnTo>
                  <a:lnTo>
                    <a:pt x="3" y="789"/>
                  </a:lnTo>
                  <a:lnTo>
                    <a:pt x="0" y="788"/>
                  </a:lnTo>
                  <a:lnTo>
                    <a:pt x="0" y="15"/>
                  </a:lnTo>
                  <a:lnTo>
                    <a:pt x="2" y="14"/>
                  </a:lnTo>
                  <a:lnTo>
                    <a:pt x="11" y="9"/>
                  </a:lnTo>
                  <a:lnTo>
                    <a:pt x="27" y="4"/>
                  </a:lnTo>
                  <a:lnTo>
                    <a:pt x="48" y="1"/>
                  </a:lnTo>
                  <a:lnTo>
                    <a:pt x="7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21" name="Freeform 20"/>
            <p:cNvSpPr>
              <a:spLocks/>
            </p:cNvSpPr>
            <p:nvPr/>
          </p:nvSpPr>
          <p:spPr bwMode="auto">
            <a:xfrm>
              <a:off x="948448" y="6653564"/>
              <a:ext cx="69022" cy="79243"/>
            </a:xfrm>
            <a:custGeom>
              <a:avLst/>
              <a:gdLst>
                <a:gd name="T0" fmla="*/ 79 w 493"/>
                <a:gd name="T1" fmla="*/ 0 h 566"/>
                <a:gd name="T2" fmla="*/ 110 w 493"/>
                <a:gd name="T3" fmla="*/ 2 h 566"/>
                <a:gd name="T4" fmla="*/ 132 w 493"/>
                <a:gd name="T5" fmla="*/ 6 h 566"/>
                <a:gd name="T6" fmla="*/ 147 w 493"/>
                <a:gd name="T7" fmla="*/ 11 h 566"/>
                <a:gd name="T8" fmla="*/ 155 w 493"/>
                <a:gd name="T9" fmla="*/ 16 h 566"/>
                <a:gd name="T10" fmla="*/ 158 w 493"/>
                <a:gd name="T11" fmla="*/ 17 h 566"/>
                <a:gd name="T12" fmla="*/ 158 w 493"/>
                <a:gd name="T13" fmla="*/ 356 h 566"/>
                <a:gd name="T14" fmla="*/ 160 w 493"/>
                <a:gd name="T15" fmla="*/ 386 h 566"/>
                <a:gd name="T16" fmla="*/ 166 w 493"/>
                <a:gd name="T17" fmla="*/ 409 h 566"/>
                <a:gd name="T18" fmla="*/ 177 w 493"/>
                <a:gd name="T19" fmla="*/ 428 h 566"/>
                <a:gd name="T20" fmla="*/ 191 w 493"/>
                <a:gd name="T21" fmla="*/ 440 h 566"/>
                <a:gd name="T22" fmla="*/ 211 w 493"/>
                <a:gd name="T23" fmla="*/ 448 h 566"/>
                <a:gd name="T24" fmla="*/ 234 w 493"/>
                <a:gd name="T25" fmla="*/ 451 h 566"/>
                <a:gd name="T26" fmla="*/ 262 w 493"/>
                <a:gd name="T27" fmla="*/ 448 h 566"/>
                <a:gd name="T28" fmla="*/ 285 w 493"/>
                <a:gd name="T29" fmla="*/ 440 h 566"/>
                <a:gd name="T30" fmla="*/ 304 w 493"/>
                <a:gd name="T31" fmla="*/ 429 h 566"/>
                <a:gd name="T32" fmla="*/ 319 w 493"/>
                <a:gd name="T33" fmla="*/ 418 h 566"/>
                <a:gd name="T34" fmla="*/ 330 w 493"/>
                <a:gd name="T35" fmla="*/ 407 h 566"/>
                <a:gd name="T36" fmla="*/ 338 w 493"/>
                <a:gd name="T37" fmla="*/ 401 h 566"/>
                <a:gd name="T38" fmla="*/ 338 w 493"/>
                <a:gd name="T39" fmla="*/ 17 h 566"/>
                <a:gd name="T40" fmla="*/ 340 w 493"/>
                <a:gd name="T41" fmla="*/ 16 h 566"/>
                <a:gd name="T42" fmla="*/ 349 w 493"/>
                <a:gd name="T43" fmla="*/ 11 h 566"/>
                <a:gd name="T44" fmla="*/ 364 w 493"/>
                <a:gd name="T45" fmla="*/ 6 h 566"/>
                <a:gd name="T46" fmla="*/ 386 w 493"/>
                <a:gd name="T47" fmla="*/ 2 h 566"/>
                <a:gd name="T48" fmla="*/ 416 w 493"/>
                <a:gd name="T49" fmla="*/ 0 h 566"/>
                <a:gd name="T50" fmla="*/ 445 w 493"/>
                <a:gd name="T51" fmla="*/ 2 h 566"/>
                <a:gd name="T52" fmla="*/ 468 w 493"/>
                <a:gd name="T53" fmla="*/ 6 h 566"/>
                <a:gd name="T54" fmla="*/ 482 w 493"/>
                <a:gd name="T55" fmla="*/ 11 h 566"/>
                <a:gd name="T56" fmla="*/ 491 w 493"/>
                <a:gd name="T57" fmla="*/ 16 h 566"/>
                <a:gd name="T58" fmla="*/ 493 w 493"/>
                <a:gd name="T59" fmla="*/ 17 h 566"/>
                <a:gd name="T60" fmla="*/ 493 w 493"/>
                <a:gd name="T61" fmla="*/ 558 h 566"/>
                <a:gd name="T62" fmla="*/ 474 w 493"/>
                <a:gd name="T63" fmla="*/ 564 h 566"/>
                <a:gd name="T64" fmla="*/ 451 w 493"/>
                <a:gd name="T65" fmla="*/ 566 h 566"/>
                <a:gd name="T66" fmla="*/ 420 w 493"/>
                <a:gd name="T67" fmla="*/ 563 h 566"/>
                <a:gd name="T68" fmla="*/ 395 w 493"/>
                <a:gd name="T69" fmla="*/ 557 h 566"/>
                <a:gd name="T70" fmla="*/ 378 w 493"/>
                <a:gd name="T71" fmla="*/ 546 h 566"/>
                <a:gd name="T72" fmla="*/ 367 w 493"/>
                <a:gd name="T73" fmla="*/ 532 h 566"/>
                <a:gd name="T74" fmla="*/ 363 w 493"/>
                <a:gd name="T75" fmla="*/ 516 h 566"/>
                <a:gd name="T76" fmla="*/ 363 w 493"/>
                <a:gd name="T77" fmla="*/ 487 h 566"/>
                <a:gd name="T78" fmla="*/ 346 w 493"/>
                <a:gd name="T79" fmla="*/ 504 h 566"/>
                <a:gd name="T80" fmla="*/ 327 w 493"/>
                <a:gd name="T81" fmla="*/ 519 h 566"/>
                <a:gd name="T82" fmla="*/ 305 w 493"/>
                <a:gd name="T83" fmla="*/ 535 h 566"/>
                <a:gd name="T84" fmla="*/ 282 w 493"/>
                <a:gd name="T85" fmla="*/ 547 h 566"/>
                <a:gd name="T86" fmla="*/ 254 w 493"/>
                <a:gd name="T87" fmla="*/ 557 h 566"/>
                <a:gd name="T88" fmla="*/ 222 w 493"/>
                <a:gd name="T89" fmla="*/ 563 h 566"/>
                <a:gd name="T90" fmla="*/ 184 w 493"/>
                <a:gd name="T91" fmla="*/ 566 h 566"/>
                <a:gd name="T92" fmla="*/ 149 w 493"/>
                <a:gd name="T93" fmla="*/ 564 h 566"/>
                <a:gd name="T94" fmla="*/ 116 w 493"/>
                <a:gd name="T95" fmla="*/ 557 h 566"/>
                <a:gd name="T96" fmla="*/ 87 w 493"/>
                <a:gd name="T97" fmla="*/ 546 h 566"/>
                <a:gd name="T98" fmla="*/ 62 w 493"/>
                <a:gd name="T99" fmla="*/ 530 h 566"/>
                <a:gd name="T100" fmla="*/ 40 w 493"/>
                <a:gd name="T101" fmla="*/ 510 h 566"/>
                <a:gd name="T102" fmla="*/ 23 w 493"/>
                <a:gd name="T103" fmla="*/ 485 h 566"/>
                <a:gd name="T104" fmla="*/ 11 w 493"/>
                <a:gd name="T105" fmla="*/ 454 h 566"/>
                <a:gd name="T106" fmla="*/ 3 w 493"/>
                <a:gd name="T107" fmla="*/ 420 h 566"/>
                <a:gd name="T108" fmla="*/ 0 w 493"/>
                <a:gd name="T109" fmla="*/ 378 h 566"/>
                <a:gd name="T110" fmla="*/ 0 w 493"/>
                <a:gd name="T111" fmla="*/ 17 h 566"/>
                <a:gd name="T112" fmla="*/ 3 w 493"/>
                <a:gd name="T113" fmla="*/ 16 h 566"/>
                <a:gd name="T114" fmla="*/ 12 w 493"/>
                <a:gd name="T115" fmla="*/ 11 h 566"/>
                <a:gd name="T116" fmla="*/ 28 w 493"/>
                <a:gd name="T117" fmla="*/ 6 h 566"/>
                <a:gd name="T118" fmla="*/ 49 w 493"/>
                <a:gd name="T119" fmla="*/ 2 h 566"/>
                <a:gd name="T120" fmla="*/ 79 w 493"/>
                <a:gd name="T121"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3" h="566">
                  <a:moveTo>
                    <a:pt x="79" y="0"/>
                  </a:moveTo>
                  <a:lnTo>
                    <a:pt x="110" y="2"/>
                  </a:lnTo>
                  <a:lnTo>
                    <a:pt x="132" y="6"/>
                  </a:lnTo>
                  <a:lnTo>
                    <a:pt x="147" y="11"/>
                  </a:lnTo>
                  <a:lnTo>
                    <a:pt x="155" y="16"/>
                  </a:lnTo>
                  <a:lnTo>
                    <a:pt x="158" y="17"/>
                  </a:lnTo>
                  <a:lnTo>
                    <a:pt x="158" y="356"/>
                  </a:lnTo>
                  <a:lnTo>
                    <a:pt x="160" y="386"/>
                  </a:lnTo>
                  <a:lnTo>
                    <a:pt x="166" y="409"/>
                  </a:lnTo>
                  <a:lnTo>
                    <a:pt x="177" y="428"/>
                  </a:lnTo>
                  <a:lnTo>
                    <a:pt x="191" y="440"/>
                  </a:lnTo>
                  <a:lnTo>
                    <a:pt x="211" y="448"/>
                  </a:lnTo>
                  <a:lnTo>
                    <a:pt x="234" y="451"/>
                  </a:lnTo>
                  <a:lnTo>
                    <a:pt x="262" y="448"/>
                  </a:lnTo>
                  <a:lnTo>
                    <a:pt x="285" y="440"/>
                  </a:lnTo>
                  <a:lnTo>
                    <a:pt x="304" y="429"/>
                  </a:lnTo>
                  <a:lnTo>
                    <a:pt x="319" y="418"/>
                  </a:lnTo>
                  <a:lnTo>
                    <a:pt x="330" y="407"/>
                  </a:lnTo>
                  <a:lnTo>
                    <a:pt x="338" y="401"/>
                  </a:lnTo>
                  <a:lnTo>
                    <a:pt x="338" y="17"/>
                  </a:lnTo>
                  <a:lnTo>
                    <a:pt x="340" y="16"/>
                  </a:lnTo>
                  <a:lnTo>
                    <a:pt x="349" y="11"/>
                  </a:lnTo>
                  <a:lnTo>
                    <a:pt x="364" y="6"/>
                  </a:lnTo>
                  <a:lnTo>
                    <a:pt x="386" y="2"/>
                  </a:lnTo>
                  <a:lnTo>
                    <a:pt x="416" y="0"/>
                  </a:lnTo>
                  <a:lnTo>
                    <a:pt x="445" y="2"/>
                  </a:lnTo>
                  <a:lnTo>
                    <a:pt x="468" y="6"/>
                  </a:lnTo>
                  <a:lnTo>
                    <a:pt x="482" y="11"/>
                  </a:lnTo>
                  <a:lnTo>
                    <a:pt x="491" y="16"/>
                  </a:lnTo>
                  <a:lnTo>
                    <a:pt x="493" y="17"/>
                  </a:lnTo>
                  <a:lnTo>
                    <a:pt x="493" y="558"/>
                  </a:lnTo>
                  <a:lnTo>
                    <a:pt x="474" y="564"/>
                  </a:lnTo>
                  <a:lnTo>
                    <a:pt x="451" y="566"/>
                  </a:lnTo>
                  <a:lnTo>
                    <a:pt x="420" y="563"/>
                  </a:lnTo>
                  <a:lnTo>
                    <a:pt x="395" y="557"/>
                  </a:lnTo>
                  <a:lnTo>
                    <a:pt x="378" y="546"/>
                  </a:lnTo>
                  <a:lnTo>
                    <a:pt x="367" y="532"/>
                  </a:lnTo>
                  <a:lnTo>
                    <a:pt x="363" y="516"/>
                  </a:lnTo>
                  <a:lnTo>
                    <a:pt x="363" y="487"/>
                  </a:lnTo>
                  <a:lnTo>
                    <a:pt x="346" y="504"/>
                  </a:lnTo>
                  <a:lnTo>
                    <a:pt x="327" y="519"/>
                  </a:lnTo>
                  <a:lnTo>
                    <a:pt x="305" y="535"/>
                  </a:lnTo>
                  <a:lnTo>
                    <a:pt x="282" y="547"/>
                  </a:lnTo>
                  <a:lnTo>
                    <a:pt x="254" y="557"/>
                  </a:lnTo>
                  <a:lnTo>
                    <a:pt x="222" y="563"/>
                  </a:lnTo>
                  <a:lnTo>
                    <a:pt x="184" y="566"/>
                  </a:lnTo>
                  <a:lnTo>
                    <a:pt x="149" y="564"/>
                  </a:lnTo>
                  <a:lnTo>
                    <a:pt x="116" y="557"/>
                  </a:lnTo>
                  <a:lnTo>
                    <a:pt x="87" y="546"/>
                  </a:lnTo>
                  <a:lnTo>
                    <a:pt x="62" y="530"/>
                  </a:lnTo>
                  <a:lnTo>
                    <a:pt x="40" y="510"/>
                  </a:lnTo>
                  <a:lnTo>
                    <a:pt x="23" y="485"/>
                  </a:lnTo>
                  <a:lnTo>
                    <a:pt x="11" y="454"/>
                  </a:lnTo>
                  <a:lnTo>
                    <a:pt x="3" y="420"/>
                  </a:lnTo>
                  <a:lnTo>
                    <a:pt x="0" y="378"/>
                  </a:lnTo>
                  <a:lnTo>
                    <a:pt x="0" y="17"/>
                  </a:lnTo>
                  <a:lnTo>
                    <a:pt x="3" y="16"/>
                  </a:lnTo>
                  <a:lnTo>
                    <a:pt x="12" y="11"/>
                  </a:lnTo>
                  <a:lnTo>
                    <a:pt x="28" y="6"/>
                  </a:lnTo>
                  <a:lnTo>
                    <a:pt x="49" y="2"/>
                  </a:lnTo>
                  <a:lnTo>
                    <a:pt x="7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22" name="TextBox 21"/>
            <p:cNvSpPr txBox="1"/>
            <p:nvPr userDrawn="1"/>
          </p:nvSpPr>
          <p:spPr>
            <a:xfrm>
              <a:off x="334993" y="6579662"/>
              <a:ext cx="137665" cy="197797"/>
            </a:xfrm>
            <a:prstGeom prst="rect">
              <a:avLst/>
            </a:prstGeom>
            <a:noFill/>
          </p:spPr>
          <p:txBody>
            <a:bodyPr wrap="none" lIns="0" tIns="0" rIns="0" bIns="0" rtlCol="0" anchor="ctr">
              <a:noAutofit/>
            </a:bodyPr>
            <a:lstStyle/>
            <a:p>
              <a:r>
                <a:rPr lang="en-GB" sz="1200" dirty="0">
                  <a:solidFill>
                    <a:schemeClr val="bg1"/>
                  </a:solidFill>
                </a:rPr>
                <a:t>©</a:t>
              </a:r>
            </a:p>
          </p:txBody>
        </p:sp>
        <p:sp>
          <p:nvSpPr>
            <p:cNvPr id="23" name="TextBox 22"/>
            <p:cNvSpPr txBox="1"/>
            <p:nvPr userDrawn="1"/>
          </p:nvSpPr>
          <p:spPr>
            <a:xfrm>
              <a:off x="1176422" y="6607191"/>
              <a:ext cx="396010" cy="158404"/>
            </a:xfrm>
            <a:prstGeom prst="rect">
              <a:avLst/>
            </a:prstGeom>
            <a:noFill/>
          </p:spPr>
          <p:txBody>
            <a:bodyPr wrap="none" lIns="0" tIns="0" rIns="0" bIns="0" rtlCol="0" anchor="ctr">
              <a:noAutofit/>
            </a:bodyPr>
            <a:lstStyle/>
            <a:p>
              <a:pPr algn="l"/>
              <a:r>
                <a:rPr lang="en-GB" sz="1000" b="1" dirty="0">
                  <a:solidFill>
                    <a:schemeClr val="bg1"/>
                  </a:solidFill>
                  <a:latin typeface="+mj-lt"/>
                </a:rPr>
                <a:t> 2015</a:t>
              </a:r>
            </a:p>
          </p:txBody>
        </p:sp>
      </p:grpSp>
      <p:sp>
        <p:nvSpPr>
          <p:cNvPr id="33" name="Title 32"/>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
        <p:nvSpPr>
          <p:cNvPr id="24" name="Text Placeholder 3"/>
          <p:cNvSpPr>
            <a:spLocks noGrp="1"/>
          </p:cNvSpPr>
          <p:nvPr>
            <p:ph type="body" sz="quarter" idx="12"/>
          </p:nvPr>
        </p:nvSpPr>
        <p:spPr>
          <a:xfrm>
            <a:off x="314325" y="973138"/>
            <a:ext cx="11563350" cy="5227637"/>
          </a:xfrm>
        </p:spPr>
        <p:txBody>
          <a:bodyPr lIns="0" tIns="0" rIns="0" bIns="0" anchor="ctr">
            <a:noAutofit/>
          </a:bodyPr>
          <a:lstStyle>
            <a:lvl1pPr>
              <a:defRPr lang="en-US" sz="3200" b="0" smtClean="0">
                <a:ln>
                  <a:solidFill>
                    <a:schemeClr val="bg1"/>
                  </a:solidFill>
                </a:ln>
                <a:solidFill>
                  <a:schemeClr val="bg1"/>
                </a:solidFill>
              </a:defRPr>
            </a:lvl1pPr>
            <a:lvl2pPr>
              <a:defRPr lang="en-US" sz="1800" smtClean="0">
                <a:solidFill>
                  <a:schemeClr val="tx1"/>
                </a:solidFill>
              </a:defRPr>
            </a:lvl2pPr>
            <a:lvl3pPr>
              <a:defRPr lang="en-US" sz="1800" smtClean="0">
                <a:solidFill>
                  <a:schemeClr val="tx1"/>
                </a:solidFill>
              </a:defRPr>
            </a:lvl3pPr>
            <a:lvl4pPr>
              <a:defRPr lang="en-US" smtClean="0">
                <a:solidFill>
                  <a:schemeClr val="tx1"/>
                </a:solidFill>
              </a:defRPr>
            </a:lvl4pPr>
            <a:lvl5pPr>
              <a:defRPr lang="en-GB">
                <a:solidFill>
                  <a:schemeClr val="tx1"/>
                </a:solidFill>
              </a:defRPr>
            </a:lvl5pPr>
          </a:lstStyle>
          <a:p>
            <a:pPr lvl="0">
              <a:lnSpc>
                <a:spcPts val="4800"/>
              </a:lnSpc>
            </a:pPr>
            <a:r>
              <a:rPr lang="en-US" dirty="0"/>
              <a:t>Click to edit Master text styles</a:t>
            </a:r>
            <a:endParaRPr lang="en-GB" dirty="0"/>
          </a:p>
        </p:txBody>
      </p:sp>
    </p:spTree>
    <p:extLst>
      <p:ext uri="{BB962C8B-B14F-4D97-AF65-F5344CB8AC3E}">
        <p14:creationId xmlns:p14="http://schemas.microsoft.com/office/powerpoint/2010/main" val="3780916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4325" y="102897"/>
            <a:ext cx="11563350" cy="712818"/>
          </a:xfrm>
          <a:prstGeom prst="rect">
            <a:avLst/>
          </a:prstGeom>
        </p:spPr>
        <p:txBody>
          <a:bodyPr vert="horz" lIns="0" tIns="0" rIns="0" bIns="0" rtlCol="0" anchor="b">
            <a:normAutofit/>
          </a:bodyPr>
          <a:lstStyle/>
          <a:p>
            <a:r>
              <a:rPr lang="en-US" dirty="0"/>
              <a:t>Click to edit Master title style</a:t>
            </a:r>
            <a:endParaRPr lang="en-GB" dirty="0"/>
          </a:p>
        </p:txBody>
      </p:sp>
      <p:sp>
        <p:nvSpPr>
          <p:cNvPr id="3" name="Text Placeholder 2"/>
          <p:cNvSpPr>
            <a:spLocks noGrp="1"/>
          </p:cNvSpPr>
          <p:nvPr>
            <p:ph type="body" idx="1"/>
          </p:nvPr>
        </p:nvSpPr>
        <p:spPr>
          <a:xfrm>
            <a:off x="314326" y="973138"/>
            <a:ext cx="11563349" cy="522793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p:cNvSpPr>
            <a:spLocks noGrp="1"/>
          </p:cNvSpPr>
          <p:nvPr>
            <p:ph type="ftr" sz="quarter" idx="3"/>
          </p:nvPr>
        </p:nvSpPr>
        <p:spPr>
          <a:xfrm>
            <a:off x="314324" y="6200775"/>
            <a:ext cx="11564167" cy="277502"/>
          </a:xfrm>
          <a:prstGeom prst="rect">
            <a:avLst/>
          </a:prstGeom>
        </p:spPr>
        <p:txBody>
          <a:bodyPr vert="horz" lIns="0" tIns="0" rIns="0" bIns="0" rtlCol="0" anchor="ctr"/>
          <a:lstStyle>
            <a:lvl1pPr algn="l">
              <a:defRPr sz="1200">
                <a:solidFill>
                  <a:schemeClr val="tx1">
                    <a:tint val="75000"/>
                  </a:schemeClr>
                </a:solidFill>
              </a:defRPr>
            </a:lvl1pPr>
          </a:lstStyle>
          <a:p>
            <a:endParaRPr lang="en-GB" dirty="0"/>
          </a:p>
        </p:txBody>
      </p:sp>
      <p:grpSp>
        <p:nvGrpSpPr>
          <p:cNvPr id="24" name="Group 23" hidden="1"/>
          <p:cNvGrpSpPr/>
          <p:nvPr userDrawn="1"/>
        </p:nvGrpSpPr>
        <p:grpSpPr>
          <a:xfrm>
            <a:off x="2217" y="2379"/>
            <a:ext cx="12192000" cy="6874287"/>
            <a:chOff x="2217" y="2379"/>
            <a:chExt cx="12192000" cy="6874287"/>
          </a:xfrm>
        </p:grpSpPr>
        <p:sp>
          <p:nvSpPr>
            <p:cNvPr id="8" name="Rectangle 7"/>
            <p:cNvSpPr/>
            <p:nvPr/>
          </p:nvSpPr>
          <p:spPr>
            <a:xfrm>
              <a:off x="2217" y="2379"/>
              <a:ext cx="12192000" cy="7366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p:cNvSpPr/>
            <p:nvPr/>
          </p:nvSpPr>
          <p:spPr>
            <a:xfrm>
              <a:off x="2217" y="6203154"/>
              <a:ext cx="12192000" cy="67351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p:nvSpPr>
          <p:spPr>
            <a:xfrm>
              <a:off x="356230" y="935829"/>
              <a:ext cx="11483975" cy="49911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7" name="Freeform 10" hidden="1"/>
          <p:cNvSpPr>
            <a:spLocks noEditPoints="1"/>
          </p:cNvSpPr>
          <p:nvPr/>
        </p:nvSpPr>
        <p:spPr bwMode="auto">
          <a:xfrm>
            <a:off x="1164895" y="6502638"/>
            <a:ext cx="20581" cy="20581"/>
          </a:xfrm>
          <a:custGeom>
            <a:avLst/>
            <a:gdLst>
              <a:gd name="T0" fmla="*/ 68 w 147"/>
              <a:gd name="T1" fmla="*/ 45 h 147"/>
              <a:gd name="T2" fmla="*/ 62 w 147"/>
              <a:gd name="T3" fmla="*/ 45 h 147"/>
              <a:gd name="T4" fmla="*/ 62 w 147"/>
              <a:gd name="T5" fmla="*/ 70 h 147"/>
              <a:gd name="T6" fmla="*/ 85 w 147"/>
              <a:gd name="T7" fmla="*/ 67 h 147"/>
              <a:gd name="T8" fmla="*/ 87 w 147"/>
              <a:gd name="T9" fmla="*/ 53 h 147"/>
              <a:gd name="T10" fmla="*/ 82 w 147"/>
              <a:gd name="T11" fmla="*/ 46 h 147"/>
              <a:gd name="T12" fmla="*/ 73 w 147"/>
              <a:gd name="T13" fmla="*/ 43 h 147"/>
              <a:gd name="T14" fmla="*/ 85 w 147"/>
              <a:gd name="T15" fmla="*/ 34 h 147"/>
              <a:gd name="T16" fmla="*/ 101 w 147"/>
              <a:gd name="T17" fmla="*/ 46 h 147"/>
              <a:gd name="T18" fmla="*/ 101 w 147"/>
              <a:gd name="T19" fmla="*/ 63 h 147"/>
              <a:gd name="T20" fmla="*/ 96 w 147"/>
              <a:gd name="T21" fmla="*/ 74 h 147"/>
              <a:gd name="T22" fmla="*/ 84 w 147"/>
              <a:gd name="T23" fmla="*/ 81 h 147"/>
              <a:gd name="T24" fmla="*/ 104 w 147"/>
              <a:gd name="T25" fmla="*/ 112 h 147"/>
              <a:gd name="T26" fmla="*/ 98 w 147"/>
              <a:gd name="T27" fmla="*/ 113 h 147"/>
              <a:gd name="T28" fmla="*/ 92 w 147"/>
              <a:gd name="T29" fmla="*/ 112 h 147"/>
              <a:gd name="T30" fmla="*/ 70 w 147"/>
              <a:gd name="T31" fmla="*/ 84 h 147"/>
              <a:gd name="T32" fmla="*/ 65 w 147"/>
              <a:gd name="T33" fmla="*/ 82 h 147"/>
              <a:gd name="T34" fmla="*/ 62 w 147"/>
              <a:gd name="T35" fmla="*/ 110 h 147"/>
              <a:gd name="T36" fmla="*/ 59 w 147"/>
              <a:gd name="T37" fmla="*/ 112 h 147"/>
              <a:gd name="T38" fmla="*/ 54 w 147"/>
              <a:gd name="T39" fmla="*/ 113 h 147"/>
              <a:gd name="T40" fmla="*/ 50 w 147"/>
              <a:gd name="T41" fmla="*/ 112 h 147"/>
              <a:gd name="T42" fmla="*/ 47 w 147"/>
              <a:gd name="T43" fmla="*/ 110 h 147"/>
              <a:gd name="T44" fmla="*/ 48 w 147"/>
              <a:gd name="T45" fmla="*/ 35 h 147"/>
              <a:gd name="T46" fmla="*/ 54 w 147"/>
              <a:gd name="T47" fmla="*/ 34 h 147"/>
              <a:gd name="T48" fmla="*/ 65 w 147"/>
              <a:gd name="T49" fmla="*/ 32 h 147"/>
              <a:gd name="T50" fmla="*/ 73 w 147"/>
              <a:gd name="T51" fmla="*/ 12 h 147"/>
              <a:gd name="T52" fmla="*/ 37 w 147"/>
              <a:gd name="T53" fmla="*/ 25 h 147"/>
              <a:gd name="T54" fmla="*/ 16 w 147"/>
              <a:gd name="T55" fmla="*/ 54 h 147"/>
              <a:gd name="T56" fmla="*/ 16 w 147"/>
              <a:gd name="T57" fmla="*/ 93 h 147"/>
              <a:gd name="T58" fmla="*/ 37 w 147"/>
              <a:gd name="T59" fmla="*/ 123 h 147"/>
              <a:gd name="T60" fmla="*/ 73 w 147"/>
              <a:gd name="T61" fmla="*/ 133 h 147"/>
              <a:gd name="T62" fmla="*/ 109 w 147"/>
              <a:gd name="T63" fmla="*/ 123 h 147"/>
              <a:gd name="T64" fmla="*/ 130 w 147"/>
              <a:gd name="T65" fmla="*/ 93 h 147"/>
              <a:gd name="T66" fmla="*/ 130 w 147"/>
              <a:gd name="T67" fmla="*/ 54 h 147"/>
              <a:gd name="T68" fmla="*/ 109 w 147"/>
              <a:gd name="T69" fmla="*/ 25 h 147"/>
              <a:gd name="T70" fmla="*/ 73 w 147"/>
              <a:gd name="T71" fmla="*/ 12 h 147"/>
              <a:gd name="T72" fmla="*/ 96 w 147"/>
              <a:gd name="T73" fmla="*/ 3 h 147"/>
              <a:gd name="T74" fmla="*/ 133 w 147"/>
              <a:gd name="T75" fmla="*/ 29 h 147"/>
              <a:gd name="T76" fmla="*/ 147 w 147"/>
              <a:gd name="T77" fmla="*/ 73 h 147"/>
              <a:gd name="T78" fmla="*/ 133 w 147"/>
              <a:gd name="T79" fmla="*/ 118 h 147"/>
              <a:gd name="T80" fmla="*/ 96 w 147"/>
              <a:gd name="T81" fmla="*/ 144 h 147"/>
              <a:gd name="T82" fmla="*/ 50 w 147"/>
              <a:gd name="T83" fmla="*/ 144 h 147"/>
              <a:gd name="T84" fmla="*/ 14 w 147"/>
              <a:gd name="T85" fmla="*/ 118 h 147"/>
              <a:gd name="T86" fmla="*/ 0 w 147"/>
              <a:gd name="T87" fmla="*/ 73 h 147"/>
              <a:gd name="T88" fmla="*/ 14 w 147"/>
              <a:gd name="T89" fmla="*/ 29 h 147"/>
              <a:gd name="T90" fmla="*/ 50 w 147"/>
              <a:gd name="T91" fmla="*/ 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 h="147">
                <a:moveTo>
                  <a:pt x="73" y="43"/>
                </a:moveTo>
                <a:lnTo>
                  <a:pt x="68" y="45"/>
                </a:lnTo>
                <a:lnTo>
                  <a:pt x="65" y="45"/>
                </a:lnTo>
                <a:lnTo>
                  <a:pt x="62" y="45"/>
                </a:lnTo>
                <a:lnTo>
                  <a:pt x="62" y="45"/>
                </a:lnTo>
                <a:lnTo>
                  <a:pt x="62" y="70"/>
                </a:lnTo>
                <a:lnTo>
                  <a:pt x="78" y="70"/>
                </a:lnTo>
                <a:lnTo>
                  <a:pt x="85" y="67"/>
                </a:lnTo>
                <a:lnTo>
                  <a:pt x="87" y="57"/>
                </a:lnTo>
                <a:lnTo>
                  <a:pt x="87" y="53"/>
                </a:lnTo>
                <a:lnTo>
                  <a:pt x="85" y="48"/>
                </a:lnTo>
                <a:lnTo>
                  <a:pt x="82" y="46"/>
                </a:lnTo>
                <a:lnTo>
                  <a:pt x="78" y="45"/>
                </a:lnTo>
                <a:lnTo>
                  <a:pt x="73" y="43"/>
                </a:lnTo>
                <a:close/>
                <a:moveTo>
                  <a:pt x="71" y="32"/>
                </a:moveTo>
                <a:lnTo>
                  <a:pt x="85" y="34"/>
                </a:lnTo>
                <a:lnTo>
                  <a:pt x="95" y="39"/>
                </a:lnTo>
                <a:lnTo>
                  <a:pt x="101" y="46"/>
                </a:lnTo>
                <a:lnTo>
                  <a:pt x="102" y="57"/>
                </a:lnTo>
                <a:lnTo>
                  <a:pt x="101" y="63"/>
                </a:lnTo>
                <a:lnTo>
                  <a:pt x="99" y="70"/>
                </a:lnTo>
                <a:lnTo>
                  <a:pt x="96" y="74"/>
                </a:lnTo>
                <a:lnTo>
                  <a:pt x="90" y="77"/>
                </a:lnTo>
                <a:lnTo>
                  <a:pt x="84" y="81"/>
                </a:lnTo>
                <a:lnTo>
                  <a:pt x="107" y="112"/>
                </a:lnTo>
                <a:lnTo>
                  <a:pt x="104" y="112"/>
                </a:lnTo>
                <a:lnTo>
                  <a:pt x="101" y="113"/>
                </a:lnTo>
                <a:lnTo>
                  <a:pt x="98" y="113"/>
                </a:lnTo>
                <a:lnTo>
                  <a:pt x="95" y="113"/>
                </a:lnTo>
                <a:lnTo>
                  <a:pt x="92" y="112"/>
                </a:lnTo>
                <a:lnTo>
                  <a:pt x="71" y="85"/>
                </a:lnTo>
                <a:lnTo>
                  <a:pt x="70" y="84"/>
                </a:lnTo>
                <a:lnTo>
                  <a:pt x="68" y="82"/>
                </a:lnTo>
                <a:lnTo>
                  <a:pt x="65" y="82"/>
                </a:lnTo>
                <a:lnTo>
                  <a:pt x="62" y="82"/>
                </a:lnTo>
                <a:lnTo>
                  <a:pt x="62" y="110"/>
                </a:lnTo>
                <a:lnTo>
                  <a:pt x="61" y="112"/>
                </a:lnTo>
                <a:lnTo>
                  <a:pt x="59" y="112"/>
                </a:lnTo>
                <a:lnTo>
                  <a:pt x="57" y="112"/>
                </a:lnTo>
                <a:lnTo>
                  <a:pt x="54" y="113"/>
                </a:lnTo>
                <a:lnTo>
                  <a:pt x="51" y="112"/>
                </a:lnTo>
                <a:lnTo>
                  <a:pt x="50" y="112"/>
                </a:lnTo>
                <a:lnTo>
                  <a:pt x="47" y="112"/>
                </a:lnTo>
                <a:lnTo>
                  <a:pt x="47" y="110"/>
                </a:lnTo>
                <a:lnTo>
                  <a:pt x="47" y="35"/>
                </a:lnTo>
                <a:lnTo>
                  <a:pt x="48" y="35"/>
                </a:lnTo>
                <a:lnTo>
                  <a:pt x="50" y="35"/>
                </a:lnTo>
                <a:lnTo>
                  <a:pt x="54" y="34"/>
                </a:lnTo>
                <a:lnTo>
                  <a:pt x="59" y="32"/>
                </a:lnTo>
                <a:lnTo>
                  <a:pt x="65" y="32"/>
                </a:lnTo>
                <a:lnTo>
                  <a:pt x="71" y="32"/>
                </a:lnTo>
                <a:close/>
                <a:moveTo>
                  <a:pt x="73" y="12"/>
                </a:moveTo>
                <a:lnTo>
                  <a:pt x="54" y="15"/>
                </a:lnTo>
                <a:lnTo>
                  <a:pt x="37" y="25"/>
                </a:lnTo>
                <a:lnTo>
                  <a:pt x="25" y="37"/>
                </a:lnTo>
                <a:lnTo>
                  <a:pt x="16" y="54"/>
                </a:lnTo>
                <a:lnTo>
                  <a:pt x="13" y="73"/>
                </a:lnTo>
                <a:lnTo>
                  <a:pt x="16" y="93"/>
                </a:lnTo>
                <a:lnTo>
                  <a:pt x="25" y="109"/>
                </a:lnTo>
                <a:lnTo>
                  <a:pt x="37" y="123"/>
                </a:lnTo>
                <a:lnTo>
                  <a:pt x="54" y="130"/>
                </a:lnTo>
                <a:lnTo>
                  <a:pt x="73" y="133"/>
                </a:lnTo>
                <a:lnTo>
                  <a:pt x="93" y="130"/>
                </a:lnTo>
                <a:lnTo>
                  <a:pt x="109" y="123"/>
                </a:lnTo>
                <a:lnTo>
                  <a:pt x="123" y="109"/>
                </a:lnTo>
                <a:lnTo>
                  <a:pt x="130" y="93"/>
                </a:lnTo>
                <a:lnTo>
                  <a:pt x="133" y="73"/>
                </a:lnTo>
                <a:lnTo>
                  <a:pt x="130" y="54"/>
                </a:lnTo>
                <a:lnTo>
                  <a:pt x="123" y="37"/>
                </a:lnTo>
                <a:lnTo>
                  <a:pt x="109" y="25"/>
                </a:lnTo>
                <a:lnTo>
                  <a:pt x="93" y="15"/>
                </a:lnTo>
                <a:lnTo>
                  <a:pt x="73" y="12"/>
                </a:lnTo>
                <a:close/>
                <a:moveTo>
                  <a:pt x="73" y="0"/>
                </a:moveTo>
                <a:lnTo>
                  <a:pt x="96" y="3"/>
                </a:lnTo>
                <a:lnTo>
                  <a:pt x="116" y="14"/>
                </a:lnTo>
                <a:lnTo>
                  <a:pt x="133" y="29"/>
                </a:lnTo>
                <a:lnTo>
                  <a:pt x="144" y="49"/>
                </a:lnTo>
                <a:lnTo>
                  <a:pt x="147" y="73"/>
                </a:lnTo>
                <a:lnTo>
                  <a:pt x="144" y="96"/>
                </a:lnTo>
                <a:lnTo>
                  <a:pt x="133" y="118"/>
                </a:lnTo>
                <a:lnTo>
                  <a:pt x="116" y="133"/>
                </a:lnTo>
                <a:lnTo>
                  <a:pt x="96" y="144"/>
                </a:lnTo>
                <a:lnTo>
                  <a:pt x="73" y="147"/>
                </a:lnTo>
                <a:lnTo>
                  <a:pt x="50" y="144"/>
                </a:lnTo>
                <a:lnTo>
                  <a:pt x="30" y="133"/>
                </a:lnTo>
                <a:lnTo>
                  <a:pt x="14" y="118"/>
                </a:lnTo>
                <a:lnTo>
                  <a:pt x="3" y="96"/>
                </a:lnTo>
                <a:lnTo>
                  <a:pt x="0" y="73"/>
                </a:lnTo>
                <a:lnTo>
                  <a:pt x="3" y="49"/>
                </a:lnTo>
                <a:lnTo>
                  <a:pt x="14" y="29"/>
                </a:lnTo>
                <a:lnTo>
                  <a:pt x="30" y="14"/>
                </a:lnTo>
                <a:lnTo>
                  <a:pt x="50" y="3"/>
                </a:lnTo>
                <a:lnTo>
                  <a:pt x="73"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grpSp>
        <p:nvGrpSpPr>
          <p:cNvPr id="4" name="Group 3"/>
          <p:cNvGrpSpPr/>
          <p:nvPr userDrawn="1"/>
        </p:nvGrpSpPr>
        <p:grpSpPr>
          <a:xfrm>
            <a:off x="314254" y="6579662"/>
            <a:ext cx="1237439" cy="197797"/>
            <a:chOff x="334993" y="6579662"/>
            <a:chExt cx="1237439" cy="197797"/>
          </a:xfrm>
        </p:grpSpPr>
        <p:sp>
          <p:nvSpPr>
            <p:cNvPr id="13" name="Freeform 6"/>
            <p:cNvSpPr>
              <a:spLocks noEditPoints="1"/>
            </p:cNvSpPr>
            <p:nvPr/>
          </p:nvSpPr>
          <p:spPr bwMode="auto">
            <a:xfrm>
              <a:off x="469212" y="6625563"/>
              <a:ext cx="302270" cy="107244"/>
            </a:xfrm>
            <a:custGeom>
              <a:avLst/>
              <a:gdLst>
                <a:gd name="T0" fmla="*/ 226 w 2159"/>
                <a:gd name="T1" fmla="*/ 645 h 766"/>
                <a:gd name="T2" fmla="*/ 395 w 2159"/>
                <a:gd name="T3" fmla="*/ 586 h 766"/>
                <a:gd name="T4" fmla="*/ 368 w 2159"/>
                <a:gd name="T5" fmla="*/ 447 h 766"/>
                <a:gd name="T6" fmla="*/ 164 w 2159"/>
                <a:gd name="T7" fmla="*/ 418 h 766"/>
                <a:gd name="T8" fmla="*/ 1821 w 2159"/>
                <a:gd name="T9" fmla="*/ 376 h 766"/>
                <a:gd name="T10" fmla="*/ 1988 w 2159"/>
                <a:gd name="T11" fmla="*/ 356 h 766"/>
                <a:gd name="T12" fmla="*/ 1152 w 2159"/>
                <a:gd name="T13" fmla="*/ 202 h 766"/>
                <a:gd name="T14" fmla="*/ 1199 w 2159"/>
                <a:gd name="T15" fmla="*/ 744 h 766"/>
                <a:gd name="T16" fmla="*/ 1072 w 2159"/>
                <a:gd name="T17" fmla="*/ 752 h 766"/>
                <a:gd name="T18" fmla="*/ 1056 w 2159"/>
                <a:gd name="T19" fmla="*/ 211 h 766"/>
                <a:gd name="T20" fmla="*/ 2008 w 2159"/>
                <a:gd name="T21" fmla="*/ 205 h 766"/>
                <a:gd name="T22" fmla="*/ 2150 w 2159"/>
                <a:gd name="T23" fmla="*/ 367 h 766"/>
                <a:gd name="T24" fmla="*/ 1825 w 2159"/>
                <a:gd name="T25" fmla="*/ 583 h 766"/>
                <a:gd name="T26" fmla="*/ 1965 w 2159"/>
                <a:gd name="T27" fmla="*/ 649 h 766"/>
                <a:gd name="T28" fmla="*/ 2088 w 2159"/>
                <a:gd name="T29" fmla="*/ 606 h 766"/>
                <a:gd name="T30" fmla="*/ 2131 w 2159"/>
                <a:gd name="T31" fmla="*/ 690 h 766"/>
                <a:gd name="T32" fmla="*/ 2046 w 2159"/>
                <a:gd name="T33" fmla="*/ 749 h 766"/>
                <a:gd name="T34" fmla="*/ 1794 w 2159"/>
                <a:gd name="T35" fmla="*/ 740 h 766"/>
                <a:gd name="T36" fmla="*/ 1658 w 2159"/>
                <a:gd name="T37" fmla="*/ 534 h 766"/>
                <a:gd name="T38" fmla="*/ 1718 w 2159"/>
                <a:gd name="T39" fmla="*/ 278 h 766"/>
                <a:gd name="T40" fmla="*/ 1925 w 2159"/>
                <a:gd name="T41" fmla="*/ 192 h 766"/>
                <a:gd name="T42" fmla="*/ 993 w 2159"/>
                <a:gd name="T43" fmla="*/ 245 h 766"/>
                <a:gd name="T44" fmla="*/ 954 w 2159"/>
                <a:gd name="T45" fmla="*/ 331 h 766"/>
                <a:gd name="T46" fmla="*/ 858 w 2159"/>
                <a:gd name="T47" fmla="*/ 311 h 766"/>
                <a:gd name="T48" fmla="*/ 793 w 2159"/>
                <a:gd name="T49" fmla="*/ 399 h 766"/>
                <a:gd name="T50" fmla="*/ 717 w 2159"/>
                <a:gd name="T51" fmla="*/ 758 h 766"/>
                <a:gd name="T52" fmla="*/ 637 w 2159"/>
                <a:gd name="T53" fmla="*/ 217 h 766"/>
                <a:gd name="T54" fmla="*/ 740 w 2159"/>
                <a:gd name="T55" fmla="*/ 202 h 766"/>
                <a:gd name="T56" fmla="*/ 791 w 2159"/>
                <a:gd name="T57" fmla="*/ 253 h 766"/>
                <a:gd name="T58" fmla="*/ 878 w 2159"/>
                <a:gd name="T59" fmla="*/ 196 h 766"/>
                <a:gd name="T60" fmla="*/ 167 w 2159"/>
                <a:gd name="T61" fmla="*/ 130 h 766"/>
                <a:gd name="T62" fmla="*/ 323 w 2159"/>
                <a:gd name="T63" fmla="*/ 293 h 766"/>
                <a:gd name="T64" fmla="*/ 351 w 2159"/>
                <a:gd name="T65" fmla="*/ 175 h 766"/>
                <a:gd name="T66" fmla="*/ 1422 w 2159"/>
                <a:gd name="T67" fmla="*/ 49 h 766"/>
                <a:gd name="T68" fmla="*/ 1500 w 2159"/>
                <a:gd name="T69" fmla="*/ 200 h 766"/>
                <a:gd name="T70" fmla="*/ 1616 w 2159"/>
                <a:gd name="T71" fmla="*/ 252 h 766"/>
                <a:gd name="T72" fmla="*/ 1500 w 2159"/>
                <a:gd name="T73" fmla="*/ 304 h 766"/>
                <a:gd name="T74" fmla="*/ 1543 w 2159"/>
                <a:gd name="T75" fmla="*/ 651 h 766"/>
                <a:gd name="T76" fmla="*/ 1607 w 2159"/>
                <a:gd name="T77" fmla="*/ 631 h 766"/>
                <a:gd name="T78" fmla="*/ 1625 w 2159"/>
                <a:gd name="T79" fmla="*/ 732 h 766"/>
                <a:gd name="T80" fmla="*/ 1507 w 2159"/>
                <a:gd name="T81" fmla="*/ 766 h 766"/>
                <a:gd name="T82" fmla="*/ 1352 w 2159"/>
                <a:gd name="T83" fmla="*/ 663 h 766"/>
                <a:gd name="T84" fmla="*/ 1278 w 2159"/>
                <a:gd name="T85" fmla="*/ 297 h 766"/>
                <a:gd name="T86" fmla="*/ 1278 w 2159"/>
                <a:gd name="T87" fmla="*/ 208 h 766"/>
                <a:gd name="T88" fmla="*/ 1355 w 2159"/>
                <a:gd name="T89" fmla="*/ 60 h 766"/>
                <a:gd name="T90" fmla="*/ 1169 w 2159"/>
                <a:gd name="T91" fmla="*/ 14 h 766"/>
                <a:gd name="T92" fmla="*/ 1202 w 2159"/>
                <a:gd name="T93" fmla="*/ 132 h 766"/>
                <a:gd name="T94" fmla="*/ 1098 w 2159"/>
                <a:gd name="T95" fmla="*/ 146 h 766"/>
                <a:gd name="T96" fmla="*/ 1042 w 2159"/>
                <a:gd name="T97" fmla="*/ 26 h 766"/>
                <a:gd name="T98" fmla="*/ 1121 w 2159"/>
                <a:gd name="T99" fmla="*/ 9 h 766"/>
                <a:gd name="T100" fmla="*/ 462 w 2159"/>
                <a:gd name="T101" fmla="*/ 63 h 766"/>
                <a:gd name="T102" fmla="*/ 513 w 2159"/>
                <a:gd name="T103" fmla="*/ 252 h 766"/>
                <a:gd name="T104" fmla="*/ 450 w 2159"/>
                <a:gd name="T105" fmla="*/ 356 h 766"/>
                <a:gd name="T106" fmla="*/ 563 w 2159"/>
                <a:gd name="T107" fmla="*/ 464 h 766"/>
                <a:gd name="T108" fmla="*/ 518 w 2159"/>
                <a:gd name="T109" fmla="*/ 682 h 766"/>
                <a:gd name="T110" fmla="*/ 237 w 2159"/>
                <a:gd name="T111" fmla="*/ 766 h 766"/>
                <a:gd name="T112" fmla="*/ 16 w 2159"/>
                <a:gd name="T113" fmla="*/ 736 h 766"/>
                <a:gd name="T114" fmla="*/ 36 w 2159"/>
                <a:gd name="T115" fmla="*/ 21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59" h="766">
                  <a:moveTo>
                    <a:pt x="164" y="418"/>
                  </a:moveTo>
                  <a:lnTo>
                    <a:pt x="164" y="635"/>
                  </a:lnTo>
                  <a:lnTo>
                    <a:pt x="169" y="635"/>
                  </a:lnTo>
                  <a:lnTo>
                    <a:pt x="181" y="639"/>
                  </a:lnTo>
                  <a:lnTo>
                    <a:pt x="200" y="642"/>
                  </a:lnTo>
                  <a:lnTo>
                    <a:pt x="226" y="645"/>
                  </a:lnTo>
                  <a:lnTo>
                    <a:pt x="256" y="646"/>
                  </a:lnTo>
                  <a:lnTo>
                    <a:pt x="296" y="643"/>
                  </a:lnTo>
                  <a:lnTo>
                    <a:pt x="330" y="635"/>
                  </a:lnTo>
                  <a:lnTo>
                    <a:pt x="358" y="623"/>
                  </a:lnTo>
                  <a:lnTo>
                    <a:pt x="380" y="606"/>
                  </a:lnTo>
                  <a:lnTo>
                    <a:pt x="395" y="586"/>
                  </a:lnTo>
                  <a:lnTo>
                    <a:pt x="405" y="559"/>
                  </a:lnTo>
                  <a:lnTo>
                    <a:pt x="408" y="528"/>
                  </a:lnTo>
                  <a:lnTo>
                    <a:pt x="405" y="502"/>
                  </a:lnTo>
                  <a:lnTo>
                    <a:pt x="397" y="480"/>
                  </a:lnTo>
                  <a:lnTo>
                    <a:pt x="385" y="461"/>
                  </a:lnTo>
                  <a:lnTo>
                    <a:pt x="368" y="447"/>
                  </a:lnTo>
                  <a:lnTo>
                    <a:pt x="347" y="435"/>
                  </a:lnTo>
                  <a:lnTo>
                    <a:pt x="323" y="427"/>
                  </a:lnTo>
                  <a:lnTo>
                    <a:pt x="296" y="421"/>
                  </a:lnTo>
                  <a:lnTo>
                    <a:pt x="267" y="418"/>
                  </a:lnTo>
                  <a:lnTo>
                    <a:pt x="234" y="418"/>
                  </a:lnTo>
                  <a:lnTo>
                    <a:pt x="164" y="418"/>
                  </a:lnTo>
                  <a:close/>
                  <a:moveTo>
                    <a:pt x="1912" y="307"/>
                  </a:moveTo>
                  <a:lnTo>
                    <a:pt x="1886" y="311"/>
                  </a:lnTo>
                  <a:lnTo>
                    <a:pt x="1863" y="320"/>
                  </a:lnTo>
                  <a:lnTo>
                    <a:pt x="1844" y="334"/>
                  </a:lnTo>
                  <a:lnTo>
                    <a:pt x="1830" y="353"/>
                  </a:lnTo>
                  <a:lnTo>
                    <a:pt x="1821" y="376"/>
                  </a:lnTo>
                  <a:lnTo>
                    <a:pt x="1815" y="405"/>
                  </a:lnTo>
                  <a:lnTo>
                    <a:pt x="1813" y="438"/>
                  </a:lnTo>
                  <a:lnTo>
                    <a:pt x="2002" y="438"/>
                  </a:lnTo>
                  <a:lnTo>
                    <a:pt x="2001" y="407"/>
                  </a:lnTo>
                  <a:lnTo>
                    <a:pt x="1996" y="379"/>
                  </a:lnTo>
                  <a:lnTo>
                    <a:pt x="1988" y="356"/>
                  </a:lnTo>
                  <a:lnTo>
                    <a:pt x="1976" y="335"/>
                  </a:lnTo>
                  <a:lnTo>
                    <a:pt x="1959" y="320"/>
                  </a:lnTo>
                  <a:lnTo>
                    <a:pt x="1939" y="311"/>
                  </a:lnTo>
                  <a:lnTo>
                    <a:pt x="1912" y="307"/>
                  </a:lnTo>
                  <a:close/>
                  <a:moveTo>
                    <a:pt x="1123" y="200"/>
                  </a:moveTo>
                  <a:lnTo>
                    <a:pt x="1152" y="202"/>
                  </a:lnTo>
                  <a:lnTo>
                    <a:pt x="1174" y="206"/>
                  </a:lnTo>
                  <a:lnTo>
                    <a:pt x="1190" y="211"/>
                  </a:lnTo>
                  <a:lnTo>
                    <a:pt x="1199" y="216"/>
                  </a:lnTo>
                  <a:lnTo>
                    <a:pt x="1200" y="217"/>
                  </a:lnTo>
                  <a:lnTo>
                    <a:pt x="1200" y="743"/>
                  </a:lnTo>
                  <a:lnTo>
                    <a:pt x="1199" y="744"/>
                  </a:lnTo>
                  <a:lnTo>
                    <a:pt x="1190" y="747"/>
                  </a:lnTo>
                  <a:lnTo>
                    <a:pt x="1176" y="752"/>
                  </a:lnTo>
                  <a:lnTo>
                    <a:pt x="1152" y="757"/>
                  </a:lnTo>
                  <a:lnTo>
                    <a:pt x="1123" y="758"/>
                  </a:lnTo>
                  <a:lnTo>
                    <a:pt x="1093" y="757"/>
                  </a:lnTo>
                  <a:lnTo>
                    <a:pt x="1072" y="752"/>
                  </a:lnTo>
                  <a:lnTo>
                    <a:pt x="1056" y="747"/>
                  </a:lnTo>
                  <a:lnTo>
                    <a:pt x="1047" y="744"/>
                  </a:lnTo>
                  <a:lnTo>
                    <a:pt x="1045" y="743"/>
                  </a:lnTo>
                  <a:lnTo>
                    <a:pt x="1045" y="217"/>
                  </a:lnTo>
                  <a:lnTo>
                    <a:pt x="1047" y="216"/>
                  </a:lnTo>
                  <a:lnTo>
                    <a:pt x="1056" y="211"/>
                  </a:lnTo>
                  <a:lnTo>
                    <a:pt x="1070" y="206"/>
                  </a:lnTo>
                  <a:lnTo>
                    <a:pt x="1093" y="202"/>
                  </a:lnTo>
                  <a:lnTo>
                    <a:pt x="1123" y="200"/>
                  </a:lnTo>
                  <a:close/>
                  <a:moveTo>
                    <a:pt x="1925" y="192"/>
                  </a:moveTo>
                  <a:lnTo>
                    <a:pt x="1970" y="196"/>
                  </a:lnTo>
                  <a:lnTo>
                    <a:pt x="2008" y="205"/>
                  </a:lnTo>
                  <a:lnTo>
                    <a:pt x="2044" y="219"/>
                  </a:lnTo>
                  <a:lnTo>
                    <a:pt x="2074" y="238"/>
                  </a:lnTo>
                  <a:lnTo>
                    <a:pt x="2100" y="262"/>
                  </a:lnTo>
                  <a:lnTo>
                    <a:pt x="2122" y="292"/>
                  </a:lnTo>
                  <a:lnTo>
                    <a:pt x="2137" y="326"/>
                  </a:lnTo>
                  <a:lnTo>
                    <a:pt x="2150" y="367"/>
                  </a:lnTo>
                  <a:lnTo>
                    <a:pt x="2157" y="412"/>
                  </a:lnTo>
                  <a:lnTo>
                    <a:pt x="2159" y="460"/>
                  </a:lnTo>
                  <a:lnTo>
                    <a:pt x="2159" y="527"/>
                  </a:lnTo>
                  <a:lnTo>
                    <a:pt x="1813" y="527"/>
                  </a:lnTo>
                  <a:lnTo>
                    <a:pt x="1816" y="556"/>
                  </a:lnTo>
                  <a:lnTo>
                    <a:pt x="1825" y="583"/>
                  </a:lnTo>
                  <a:lnTo>
                    <a:pt x="1838" y="606"/>
                  </a:lnTo>
                  <a:lnTo>
                    <a:pt x="1856" y="625"/>
                  </a:lnTo>
                  <a:lnTo>
                    <a:pt x="1878" y="639"/>
                  </a:lnTo>
                  <a:lnTo>
                    <a:pt x="1905" y="648"/>
                  </a:lnTo>
                  <a:lnTo>
                    <a:pt x="1936" y="651"/>
                  </a:lnTo>
                  <a:lnTo>
                    <a:pt x="1965" y="649"/>
                  </a:lnTo>
                  <a:lnTo>
                    <a:pt x="1994" y="643"/>
                  </a:lnTo>
                  <a:lnTo>
                    <a:pt x="2021" y="637"/>
                  </a:lnTo>
                  <a:lnTo>
                    <a:pt x="2044" y="628"/>
                  </a:lnTo>
                  <a:lnTo>
                    <a:pt x="2063" y="618"/>
                  </a:lnTo>
                  <a:lnTo>
                    <a:pt x="2078" y="612"/>
                  </a:lnTo>
                  <a:lnTo>
                    <a:pt x="2088" y="606"/>
                  </a:lnTo>
                  <a:lnTo>
                    <a:pt x="2091" y="604"/>
                  </a:lnTo>
                  <a:lnTo>
                    <a:pt x="2105" y="615"/>
                  </a:lnTo>
                  <a:lnTo>
                    <a:pt x="2117" y="631"/>
                  </a:lnTo>
                  <a:lnTo>
                    <a:pt x="2126" y="649"/>
                  </a:lnTo>
                  <a:lnTo>
                    <a:pt x="2131" y="670"/>
                  </a:lnTo>
                  <a:lnTo>
                    <a:pt x="2131" y="690"/>
                  </a:lnTo>
                  <a:lnTo>
                    <a:pt x="2123" y="710"/>
                  </a:lnTo>
                  <a:lnTo>
                    <a:pt x="2120" y="713"/>
                  </a:lnTo>
                  <a:lnTo>
                    <a:pt x="2111" y="719"/>
                  </a:lnTo>
                  <a:lnTo>
                    <a:pt x="2095" y="727"/>
                  </a:lnTo>
                  <a:lnTo>
                    <a:pt x="2074" y="738"/>
                  </a:lnTo>
                  <a:lnTo>
                    <a:pt x="2046" y="749"/>
                  </a:lnTo>
                  <a:lnTo>
                    <a:pt x="2012" y="757"/>
                  </a:lnTo>
                  <a:lnTo>
                    <a:pt x="1973" y="763"/>
                  </a:lnTo>
                  <a:lnTo>
                    <a:pt x="1926" y="766"/>
                  </a:lnTo>
                  <a:lnTo>
                    <a:pt x="1878" y="763"/>
                  </a:lnTo>
                  <a:lnTo>
                    <a:pt x="1835" y="754"/>
                  </a:lnTo>
                  <a:lnTo>
                    <a:pt x="1794" y="740"/>
                  </a:lnTo>
                  <a:lnTo>
                    <a:pt x="1759" y="719"/>
                  </a:lnTo>
                  <a:lnTo>
                    <a:pt x="1728" y="693"/>
                  </a:lnTo>
                  <a:lnTo>
                    <a:pt x="1703" y="662"/>
                  </a:lnTo>
                  <a:lnTo>
                    <a:pt x="1681" y="625"/>
                  </a:lnTo>
                  <a:lnTo>
                    <a:pt x="1667" y="583"/>
                  </a:lnTo>
                  <a:lnTo>
                    <a:pt x="1658" y="534"/>
                  </a:lnTo>
                  <a:lnTo>
                    <a:pt x="1655" y="482"/>
                  </a:lnTo>
                  <a:lnTo>
                    <a:pt x="1658" y="432"/>
                  </a:lnTo>
                  <a:lnTo>
                    <a:pt x="1666" y="385"/>
                  </a:lnTo>
                  <a:lnTo>
                    <a:pt x="1680" y="345"/>
                  </a:lnTo>
                  <a:lnTo>
                    <a:pt x="1697" y="309"/>
                  </a:lnTo>
                  <a:lnTo>
                    <a:pt x="1718" y="278"/>
                  </a:lnTo>
                  <a:lnTo>
                    <a:pt x="1745" y="252"/>
                  </a:lnTo>
                  <a:lnTo>
                    <a:pt x="1776" y="231"/>
                  </a:lnTo>
                  <a:lnTo>
                    <a:pt x="1808" y="214"/>
                  </a:lnTo>
                  <a:lnTo>
                    <a:pt x="1844" y="202"/>
                  </a:lnTo>
                  <a:lnTo>
                    <a:pt x="1883" y="196"/>
                  </a:lnTo>
                  <a:lnTo>
                    <a:pt x="1925" y="192"/>
                  </a:lnTo>
                  <a:close/>
                  <a:moveTo>
                    <a:pt x="906" y="192"/>
                  </a:moveTo>
                  <a:lnTo>
                    <a:pt x="927" y="194"/>
                  </a:lnTo>
                  <a:lnTo>
                    <a:pt x="949" y="200"/>
                  </a:lnTo>
                  <a:lnTo>
                    <a:pt x="968" y="210"/>
                  </a:lnTo>
                  <a:lnTo>
                    <a:pt x="986" y="224"/>
                  </a:lnTo>
                  <a:lnTo>
                    <a:pt x="993" y="245"/>
                  </a:lnTo>
                  <a:lnTo>
                    <a:pt x="993" y="267"/>
                  </a:lnTo>
                  <a:lnTo>
                    <a:pt x="989" y="287"/>
                  </a:lnTo>
                  <a:lnTo>
                    <a:pt x="982" y="307"/>
                  </a:lnTo>
                  <a:lnTo>
                    <a:pt x="971" y="323"/>
                  </a:lnTo>
                  <a:lnTo>
                    <a:pt x="955" y="332"/>
                  </a:lnTo>
                  <a:lnTo>
                    <a:pt x="954" y="331"/>
                  </a:lnTo>
                  <a:lnTo>
                    <a:pt x="946" y="326"/>
                  </a:lnTo>
                  <a:lnTo>
                    <a:pt x="935" y="320"/>
                  </a:lnTo>
                  <a:lnTo>
                    <a:pt x="921" y="314"/>
                  </a:lnTo>
                  <a:lnTo>
                    <a:pt x="903" y="309"/>
                  </a:lnTo>
                  <a:lnTo>
                    <a:pt x="882" y="307"/>
                  </a:lnTo>
                  <a:lnTo>
                    <a:pt x="858" y="311"/>
                  </a:lnTo>
                  <a:lnTo>
                    <a:pt x="837" y="318"/>
                  </a:lnTo>
                  <a:lnTo>
                    <a:pt x="822" y="331"/>
                  </a:lnTo>
                  <a:lnTo>
                    <a:pt x="808" y="346"/>
                  </a:lnTo>
                  <a:lnTo>
                    <a:pt x="800" y="363"/>
                  </a:lnTo>
                  <a:lnTo>
                    <a:pt x="796" y="382"/>
                  </a:lnTo>
                  <a:lnTo>
                    <a:pt x="793" y="399"/>
                  </a:lnTo>
                  <a:lnTo>
                    <a:pt x="793" y="743"/>
                  </a:lnTo>
                  <a:lnTo>
                    <a:pt x="791" y="744"/>
                  </a:lnTo>
                  <a:lnTo>
                    <a:pt x="782" y="747"/>
                  </a:lnTo>
                  <a:lnTo>
                    <a:pt x="768" y="752"/>
                  </a:lnTo>
                  <a:lnTo>
                    <a:pt x="746" y="757"/>
                  </a:lnTo>
                  <a:lnTo>
                    <a:pt x="717" y="758"/>
                  </a:lnTo>
                  <a:lnTo>
                    <a:pt x="687" y="757"/>
                  </a:lnTo>
                  <a:lnTo>
                    <a:pt x="665" y="754"/>
                  </a:lnTo>
                  <a:lnTo>
                    <a:pt x="650" y="749"/>
                  </a:lnTo>
                  <a:lnTo>
                    <a:pt x="641" y="744"/>
                  </a:lnTo>
                  <a:lnTo>
                    <a:pt x="637" y="743"/>
                  </a:lnTo>
                  <a:lnTo>
                    <a:pt x="637" y="217"/>
                  </a:lnTo>
                  <a:lnTo>
                    <a:pt x="639" y="216"/>
                  </a:lnTo>
                  <a:lnTo>
                    <a:pt x="648" y="211"/>
                  </a:lnTo>
                  <a:lnTo>
                    <a:pt x="662" y="206"/>
                  </a:lnTo>
                  <a:lnTo>
                    <a:pt x="684" y="202"/>
                  </a:lnTo>
                  <a:lnTo>
                    <a:pt x="713" y="200"/>
                  </a:lnTo>
                  <a:lnTo>
                    <a:pt x="740" y="202"/>
                  </a:lnTo>
                  <a:lnTo>
                    <a:pt x="760" y="206"/>
                  </a:lnTo>
                  <a:lnTo>
                    <a:pt x="775" y="210"/>
                  </a:lnTo>
                  <a:lnTo>
                    <a:pt x="785" y="214"/>
                  </a:lnTo>
                  <a:lnTo>
                    <a:pt x="789" y="217"/>
                  </a:lnTo>
                  <a:lnTo>
                    <a:pt x="789" y="256"/>
                  </a:lnTo>
                  <a:lnTo>
                    <a:pt x="791" y="253"/>
                  </a:lnTo>
                  <a:lnTo>
                    <a:pt x="796" y="247"/>
                  </a:lnTo>
                  <a:lnTo>
                    <a:pt x="805" y="236"/>
                  </a:lnTo>
                  <a:lnTo>
                    <a:pt x="817" y="225"/>
                  </a:lnTo>
                  <a:lnTo>
                    <a:pt x="833" y="213"/>
                  </a:lnTo>
                  <a:lnTo>
                    <a:pt x="853" y="203"/>
                  </a:lnTo>
                  <a:lnTo>
                    <a:pt x="878" y="196"/>
                  </a:lnTo>
                  <a:lnTo>
                    <a:pt x="906" y="192"/>
                  </a:lnTo>
                  <a:close/>
                  <a:moveTo>
                    <a:pt x="245" y="121"/>
                  </a:moveTo>
                  <a:lnTo>
                    <a:pt x="217" y="123"/>
                  </a:lnTo>
                  <a:lnTo>
                    <a:pt x="195" y="126"/>
                  </a:lnTo>
                  <a:lnTo>
                    <a:pt x="178" y="129"/>
                  </a:lnTo>
                  <a:lnTo>
                    <a:pt x="167" y="130"/>
                  </a:lnTo>
                  <a:lnTo>
                    <a:pt x="164" y="132"/>
                  </a:lnTo>
                  <a:lnTo>
                    <a:pt x="164" y="314"/>
                  </a:lnTo>
                  <a:lnTo>
                    <a:pt x="247" y="314"/>
                  </a:lnTo>
                  <a:lnTo>
                    <a:pt x="278" y="312"/>
                  </a:lnTo>
                  <a:lnTo>
                    <a:pt x="302" y="304"/>
                  </a:lnTo>
                  <a:lnTo>
                    <a:pt x="323" y="293"/>
                  </a:lnTo>
                  <a:lnTo>
                    <a:pt x="338" y="280"/>
                  </a:lnTo>
                  <a:lnTo>
                    <a:pt x="351" y="262"/>
                  </a:lnTo>
                  <a:lnTo>
                    <a:pt x="357" y="242"/>
                  </a:lnTo>
                  <a:lnTo>
                    <a:pt x="358" y="220"/>
                  </a:lnTo>
                  <a:lnTo>
                    <a:pt x="357" y="197"/>
                  </a:lnTo>
                  <a:lnTo>
                    <a:pt x="351" y="175"/>
                  </a:lnTo>
                  <a:lnTo>
                    <a:pt x="340" y="158"/>
                  </a:lnTo>
                  <a:lnTo>
                    <a:pt x="324" y="143"/>
                  </a:lnTo>
                  <a:lnTo>
                    <a:pt x="302" y="132"/>
                  </a:lnTo>
                  <a:lnTo>
                    <a:pt x="278" y="124"/>
                  </a:lnTo>
                  <a:lnTo>
                    <a:pt x="245" y="121"/>
                  </a:lnTo>
                  <a:close/>
                  <a:moveTo>
                    <a:pt x="1422" y="49"/>
                  </a:moveTo>
                  <a:lnTo>
                    <a:pt x="1452" y="51"/>
                  </a:lnTo>
                  <a:lnTo>
                    <a:pt x="1473" y="56"/>
                  </a:lnTo>
                  <a:lnTo>
                    <a:pt x="1489" y="60"/>
                  </a:lnTo>
                  <a:lnTo>
                    <a:pt x="1497" y="63"/>
                  </a:lnTo>
                  <a:lnTo>
                    <a:pt x="1500" y="65"/>
                  </a:lnTo>
                  <a:lnTo>
                    <a:pt x="1500" y="200"/>
                  </a:lnTo>
                  <a:lnTo>
                    <a:pt x="1601" y="200"/>
                  </a:lnTo>
                  <a:lnTo>
                    <a:pt x="1602" y="202"/>
                  </a:lnTo>
                  <a:lnTo>
                    <a:pt x="1605" y="208"/>
                  </a:lnTo>
                  <a:lnTo>
                    <a:pt x="1611" y="219"/>
                  </a:lnTo>
                  <a:lnTo>
                    <a:pt x="1614" y="233"/>
                  </a:lnTo>
                  <a:lnTo>
                    <a:pt x="1616" y="252"/>
                  </a:lnTo>
                  <a:lnTo>
                    <a:pt x="1614" y="272"/>
                  </a:lnTo>
                  <a:lnTo>
                    <a:pt x="1611" y="286"/>
                  </a:lnTo>
                  <a:lnTo>
                    <a:pt x="1605" y="297"/>
                  </a:lnTo>
                  <a:lnTo>
                    <a:pt x="1602" y="303"/>
                  </a:lnTo>
                  <a:lnTo>
                    <a:pt x="1601" y="304"/>
                  </a:lnTo>
                  <a:lnTo>
                    <a:pt x="1500" y="304"/>
                  </a:lnTo>
                  <a:lnTo>
                    <a:pt x="1500" y="570"/>
                  </a:lnTo>
                  <a:lnTo>
                    <a:pt x="1501" y="600"/>
                  </a:lnTo>
                  <a:lnTo>
                    <a:pt x="1506" y="623"/>
                  </a:lnTo>
                  <a:lnTo>
                    <a:pt x="1514" y="639"/>
                  </a:lnTo>
                  <a:lnTo>
                    <a:pt x="1526" y="648"/>
                  </a:lnTo>
                  <a:lnTo>
                    <a:pt x="1543" y="651"/>
                  </a:lnTo>
                  <a:lnTo>
                    <a:pt x="1560" y="648"/>
                  </a:lnTo>
                  <a:lnTo>
                    <a:pt x="1573" y="642"/>
                  </a:lnTo>
                  <a:lnTo>
                    <a:pt x="1582" y="632"/>
                  </a:lnTo>
                  <a:lnTo>
                    <a:pt x="1588" y="626"/>
                  </a:lnTo>
                  <a:lnTo>
                    <a:pt x="1591" y="623"/>
                  </a:lnTo>
                  <a:lnTo>
                    <a:pt x="1607" y="631"/>
                  </a:lnTo>
                  <a:lnTo>
                    <a:pt x="1619" y="645"/>
                  </a:lnTo>
                  <a:lnTo>
                    <a:pt x="1628" y="662"/>
                  </a:lnTo>
                  <a:lnTo>
                    <a:pt x="1633" y="682"/>
                  </a:lnTo>
                  <a:lnTo>
                    <a:pt x="1635" y="704"/>
                  </a:lnTo>
                  <a:lnTo>
                    <a:pt x="1630" y="726"/>
                  </a:lnTo>
                  <a:lnTo>
                    <a:pt x="1625" y="732"/>
                  </a:lnTo>
                  <a:lnTo>
                    <a:pt x="1616" y="738"/>
                  </a:lnTo>
                  <a:lnTo>
                    <a:pt x="1604" y="746"/>
                  </a:lnTo>
                  <a:lnTo>
                    <a:pt x="1588" y="754"/>
                  </a:lnTo>
                  <a:lnTo>
                    <a:pt x="1566" y="760"/>
                  </a:lnTo>
                  <a:lnTo>
                    <a:pt x="1540" y="764"/>
                  </a:lnTo>
                  <a:lnTo>
                    <a:pt x="1507" y="766"/>
                  </a:lnTo>
                  <a:lnTo>
                    <a:pt x="1466" y="763"/>
                  </a:lnTo>
                  <a:lnTo>
                    <a:pt x="1431" y="755"/>
                  </a:lnTo>
                  <a:lnTo>
                    <a:pt x="1404" y="741"/>
                  </a:lnTo>
                  <a:lnTo>
                    <a:pt x="1380" y="721"/>
                  </a:lnTo>
                  <a:lnTo>
                    <a:pt x="1363" y="696"/>
                  </a:lnTo>
                  <a:lnTo>
                    <a:pt x="1352" y="663"/>
                  </a:lnTo>
                  <a:lnTo>
                    <a:pt x="1346" y="623"/>
                  </a:lnTo>
                  <a:lnTo>
                    <a:pt x="1343" y="576"/>
                  </a:lnTo>
                  <a:lnTo>
                    <a:pt x="1343" y="304"/>
                  </a:lnTo>
                  <a:lnTo>
                    <a:pt x="1284" y="304"/>
                  </a:lnTo>
                  <a:lnTo>
                    <a:pt x="1283" y="303"/>
                  </a:lnTo>
                  <a:lnTo>
                    <a:pt x="1278" y="297"/>
                  </a:lnTo>
                  <a:lnTo>
                    <a:pt x="1273" y="286"/>
                  </a:lnTo>
                  <a:lnTo>
                    <a:pt x="1270" y="272"/>
                  </a:lnTo>
                  <a:lnTo>
                    <a:pt x="1269" y="252"/>
                  </a:lnTo>
                  <a:lnTo>
                    <a:pt x="1270" y="233"/>
                  </a:lnTo>
                  <a:lnTo>
                    <a:pt x="1273" y="219"/>
                  </a:lnTo>
                  <a:lnTo>
                    <a:pt x="1278" y="208"/>
                  </a:lnTo>
                  <a:lnTo>
                    <a:pt x="1283" y="202"/>
                  </a:lnTo>
                  <a:lnTo>
                    <a:pt x="1284" y="200"/>
                  </a:lnTo>
                  <a:lnTo>
                    <a:pt x="1343" y="200"/>
                  </a:lnTo>
                  <a:lnTo>
                    <a:pt x="1343" y="65"/>
                  </a:lnTo>
                  <a:lnTo>
                    <a:pt x="1346" y="63"/>
                  </a:lnTo>
                  <a:lnTo>
                    <a:pt x="1355" y="60"/>
                  </a:lnTo>
                  <a:lnTo>
                    <a:pt x="1369" y="56"/>
                  </a:lnTo>
                  <a:lnTo>
                    <a:pt x="1393" y="51"/>
                  </a:lnTo>
                  <a:lnTo>
                    <a:pt x="1422" y="49"/>
                  </a:lnTo>
                  <a:close/>
                  <a:moveTo>
                    <a:pt x="1121" y="9"/>
                  </a:moveTo>
                  <a:lnTo>
                    <a:pt x="1148" y="11"/>
                  </a:lnTo>
                  <a:lnTo>
                    <a:pt x="1169" y="14"/>
                  </a:lnTo>
                  <a:lnTo>
                    <a:pt x="1185" y="18"/>
                  </a:lnTo>
                  <a:lnTo>
                    <a:pt x="1196" y="21"/>
                  </a:lnTo>
                  <a:lnTo>
                    <a:pt x="1202" y="25"/>
                  </a:lnTo>
                  <a:lnTo>
                    <a:pt x="1204" y="26"/>
                  </a:lnTo>
                  <a:lnTo>
                    <a:pt x="1204" y="130"/>
                  </a:lnTo>
                  <a:lnTo>
                    <a:pt x="1202" y="132"/>
                  </a:lnTo>
                  <a:lnTo>
                    <a:pt x="1196" y="135"/>
                  </a:lnTo>
                  <a:lnTo>
                    <a:pt x="1185" y="138"/>
                  </a:lnTo>
                  <a:lnTo>
                    <a:pt x="1171" y="143"/>
                  </a:lnTo>
                  <a:lnTo>
                    <a:pt x="1149" y="146"/>
                  </a:lnTo>
                  <a:lnTo>
                    <a:pt x="1124" y="147"/>
                  </a:lnTo>
                  <a:lnTo>
                    <a:pt x="1098" y="146"/>
                  </a:lnTo>
                  <a:lnTo>
                    <a:pt x="1076" y="143"/>
                  </a:lnTo>
                  <a:lnTo>
                    <a:pt x="1061" y="138"/>
                  </a:lnTo>
                  <a:lnTo>
                    <a:pt x="1050" y="135"/>
                  </a:lnTo>
                  <a:lnTo>
                    <a:pt x="1044" y="132"/>
                  </a:lnTo>
                  <a:lnTo>
                    <a:pt x="1042" y="130"/>
                  </a:lnTo>
                  <a:lnTo>
                    <a:pt x="1042" y="26"/>
                  </a:lnTo>
                  <a:lnTo>
                    <a:pt x="1044" y="26"/>
                  </a:lnTo>
                  <a:lnTo>
                    <a:pt x="1050" y="23"/>
                  </a:lnTo>
                  <a:lnTo>
                    <a:pt x="1059" y="18"/>
                  </a:lnTo>
                  <a:lnTo>
                    <a:pt x="1075" y="14"/>
                  </a:lnTo>
                  <a:lnTo>
                    <a:pt x="1096" y="11"/>
                  </a:lnTo>
                  <a:lnTo>
                    <a:pt x="1121" y="9"/>
                  </a:lnTo>
                  <a:close/>
                  <a:moveTo>
                    <a:pt x="230" y="0"/>
                  </a:moveTo>
                  <a:lnTo>
                    <a:pt x="288" y="3"/>
                  </a:lnTo>
                  <a:lnTo>
                    <a:pt x="343" y="11"/>
                  </a:lnTo>
                  <a:lnTo>
                    <a:pt x="389" y="23"/>
                  </a:lnTo>
                  <a:lnTo>
                    <a:pt x="430" y="42"/>
                  </a:lnTo>
                  <a:lnTo>
                    <a:pt x="462" y="63"/>
                  </a:lnTo>
                  <a:lnTo>
                    <a:pt x="489" y="90"/>
                  </a:lnTo>
                  <a:lnTo>
                    <a:pt x="509" y="119"/>
                  </a:lnTo>
                  <a:lnTo>
                    <a:pt x="520" y="154"/>
                  </a:lnTo>
                  <a:lnTo>
                    <a:pt x="523" y="189"/>
                  </a:lnTo>
                  <a:lnTo>
                    <a:pt x="521" y="222"/>
                  </a:lnTo>
                  <a:lnTo>
                    <a:pt x="513" y="252"/>
                  </a:lnTo>
                  <a:lnTo>
                    <a:pt x="502" y="276"/>
                  </a:lnTo>
                  <a:lnTo>
                    <a:pt x="487" y="298"/>
                  </a:lnTo>
                  <a:lnTo>
                    <a:pt x="470" y="317"/>
                  </a:lnTo>
                  <a:lnTo>
                    <a:pt x="448" y="334"/>
                  </a:lnTo>
                  <a:lnTo>
                    <a:pt x="427" y="346"/>
                  </a:lnTo>
                  <a:lnTo>
                    <a:pt x="450" y="356"/>
                  </a:lnTo>
                  <a:lnTo>
                    <a:pt x="475" y="367"/>
                  </a:lnTo>
                  <a:lnTo>
                    <a:pt x="496" y="379"/>
                  </a:lnTo>
                  <a:lnTo>
                    <a:pt x="516" y="396"/>
                  </a:lnTo>
                  <a:lnTo>
                    <a:pt x="535" y="415"/>
                  </a:lnTo>
                  <a:lnTo>
                    <a:pt x="551" y="438"/>
                  </a:lnTo>
                  <a:lnTo>
                    <a:pt x="563" y="464"/>
                  </a:lnTo>
                  <a:lnTo>
                    <a:pt x="571" y="496"/>
                  </a:lnTo>
                  <a:lnTo>
                    <a:pt x="572" y="531"/>
                  </a:lnTo>
                  <a:lnTo>
                    <a:pt x="569" y="576"/>
                  </a:lnTo>
                  <a:lnTo>
                    <a:pt x="558" y="617"/>
                  </a:lnTo>
                  <a:lnTo>
                    <a:pt x="541" y="651"/>
                  </a:lnTo>
                  <a:lnTo>
                    <a:pt x="518" y="682"/>
                  </a:lnTo>
                  <a:lnTo>
                    <a:pt x="487" y="707"/>
                  </a:lnTo>
                  <a:lnTo>
                    <a:pt x="451" y="729"/>
                  </a:lnTo>
                  <a:lnTo>
                    <a:pt x="406" y="744"/>
                  </a:lnTo>
                  <a:lnTo>
                    <a:pt x="357" y="757"/>
                  </a:lnTo>
                  <a:lnTo>
                    <a:pt x="299" y="763"/>
                  </a:lnTo>
                  <a:lnTo>
                    <a:pt x="237" y="766"/>
                  </a:lnTo>
                  <a:lnTo>
                    <a:pt x="181" y="764"/>
                  </a:lnTo>
                  <a:lnTo>
                    <a:pt x="133" y="760"/>
                  </a:lnTo>
                  <a:lnTo>
                    <a:pt x="93" y="755"/>
                  </a:lnTo>
                  <a:lnTo>
                    <a:pt x="59" y="749"/>
                  </a:lnTo>
                  <a:lnTo>
                    <a:pt x="34" y="741"/>
                  </a:lnTo>
                  <a:lnTo>
                    <a:pt x="16" y="736"/>
                  </a:lnTo>
                  <a:lnTo>
                    <a:pt x="3" y="732"/>
                  </a:lnTo>
                  <a:lnTo>
                    <a:pt x="0" y="730"/>
                  </a:lnTo>
                  <a:lnTo>
                    <a:pt x="0" y="31"/>
                  </a:lnTo>
                  <a:lnTo>
                    <a:pt x="5" y="29"/>
                  </a:lnTo>
                  <a:lnTo>
                    <a:pt x="16" y="26"/>
                  </a:lnTo>
                  <a:lnTo>
                    <a:pt x="36" y="21"/>
                  </a:lnTo>
                  <a:lnTo>
                    <a:pt x="60" y="15"/>
                  </a:lnTo>
                  <a:lnTo>
                    <a:pt x="95" y="11"/>
                  </a:lnTo>
                  <a:lnTo>
                    <a:pt x="133" y="4"/>
                  </a:lnTo>
                  <a:lnTo>
                    <a:pt x="178" y="1"/>
                  </a:lnTo>
                  <a:lnTo>
                    <a:pt x="230"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 name="Freeform 7"/>
            <p:cNvSpPr>
              <a:spLocks noEditPoints="1"/>
            </p:cNvSpPr>
            <p:nvPr/>
          </p:nvSpPr>
          <p:spPr bwMode="auto">
            <a:xfrm>
              <a:off x="861505" y="6652444"/>
              <a:ext cx="75463" cy="80363"/>
            </a:xfrm>
            <a:custGeom>
              <a:avLst/>
              <a:gdLst>
                <a:gd name="T0" fmla="*/ 242 w 539"/>
                <a:gd name="T1" fmla="*/ 119 h 574"/>
                <a:gd name="T2" fmla="*/ 199 w 539"/>
                <a:gd name="T3" fmla="*/ 142 h 574"/>
                <a:gd name="T4" fmla="*/ 171 w 539"/>
                <a:gd name="T5" fmla="*/ 185 h 574"/>
                <a:gd name="T6" fmla="*/ 159 w 539"/>
                <a:gd name="T7" fmla="*/ 249 h 574"/>
                <a:gd name="T8" fmla="*/ 159 w 539"/>
                <a:gd name="T9" fmla="*/ 325 h 574"/>
                <a:gd name="T10" fmla="*/ 171 w 539"/>
                <a:gd name="T11" fmla="*/ 389 h 574"/>
                <a:gd name="T12" fmla="*/ 199 w 539"/>
                <a:gd name="T13" fmla="*/ 434 h 574"/>
                <a:gd name="T14" fmla="*/ 242 w 539"/>
                <a:gd name="T15" fmla="*/ 456 h 574"/>
                <a:gd name="T16" fmla="*/ 297 w 539"/>
                <a:gd name="T17" fmla="*/ 456 h 574"/>
                <a:gd name="T18" fmla="*/ 340 w 539"/>
                <a:gd name="T19" fmla="*/ 434 h 574"/>
                <a:gd name="T20" fmla="*/ 367 w 539"/>
                <a:gd name="T21" fmla="*/ 389 h 574"/>
                <a:gd name="T22" fmla="*/ 380 w 539"/>
                <a:gd name="T23" fmla="*/ 325 h 574"/>
                <a:gd name="T24" fmla="*/ 380 w 539"/>
                <a:gd name="T25" fmla="*/ 249 h 574"/>
                <a:gd name="T26" fmla="*/ 367 w 539"/>
                <a:gd name="T27" fmla="*/ 185 h 574"/>
                <a:gd name="T28" fmla="*/ 340 w 539"/>
                <a:gd name="T29" fmla="*/ 142 h 574"/>
                <a:gd name="T30" fmla="*/ 297 w 539"/>
                <a:gd name="T31" fmla="*/ 119 h 574"/>
                <a:gd name="T32" fmla="*/ 269 w 539"/>
                <a:gd name="T33" fmla="*/ 0 h 574"/>
                <a:gd name="T34" fmla="*/ 362 w 539"/>
                <a:gd name="T35" fmla="*/ 13 h 574"/>
                <a:gd name="T36" fmla="*/ 436 w 539"/>
                <a:gd name="T37" fmla="*/ 47 h 574"/>
                <a:gd name="T38" fmla="*/ 492 w 539"/>
                <a:gd name="T39" fmla="*/ 103 h 574"/>
                <a:gd name="T40" fmla="*/ 526 w 539"/>
                <a:gd name="T41" fmla="*/ 184 h 574"/>
                <a:gd name="T42" fmla="*/ 539 w 539"/>
                <a:gd name="T43" fmla="*/ 288 h 574"/>
                <a:gd name="T44" fmla="*/ 526 w 539"/>
                <a:gd name="T45" fmla="*/ 391 h 574"/>
                <a:gd name="T46" fmla="*/ 492 w 539"/>
                <a:gd name="T47" fmla="*/ 471 h 574"/>
                <a:gd name="T48" fmla="*/ 436 w 539"/>
                <a:gd name="T49" fmla="*/ 529 h 574"/>
                <a:gd name="T50" fmla="*/ 362 w 539"/>
                <a:gd name="T51" fmla="*/ 563 h 574"/>
                <a:gd name="T52" fmla="*/ 269 w 539"/>
                <a:gd name="T53" fmla="*/ 574 h 574"/>
                <a:gd name="T54" fmla="*/ 177 w 539"/>
                <a:gd name="T55" fmla="*/ 563 h 574"/>
                <a:gd name="T56" fmla="*/ 103 w 539"/>
                <a:gd name="T57" fmla="*/ 529 h 574"/>
                <a:gd name="T58" fmla="*/ 47 w 539"/>
                <a:gd name="T59" fmla="*/ 471 h 574"/>
                <a:gd name="T60" fmla="*/ 13 w 539"/>
                <a:gd name="T61" fmla="*/ 391 h 574"/>
                <a:gd name="T62" fmla="*/ 0 w 539"/>
                <a:gd name="T63" fmla="*/ 288 h 574"/>
                <a:gd name="T64" fmla="*/ 13 w 539"/>
                <a:gd name="T65" fmla="*/ 184 h 574"/>
                <a:gd name="T66" fmla="*/ 47 w 539"/>
                <a:gd name="T67" fmla="*/ 103 h 574"/>
                <a:gd name="T68" fmla="*/ 103 w 539"/>
                <a:gd name="T69" fmla="*/ 47 h 574"/>
                <a:gd name="T70" fmla="*/ 177 w 539"/>
                <a:gd name="T71" fmla="*/ 13 h 574"/>
                <a:gd name="T72" fmla="*/ 269 w 539"/>
                <a:gd name="T73"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9" h="574">
                  <a:moveTo>
                    <a:pt x="269" y="115"/>
                  </a:moveTo>
                  <a:lnTo>
                    <a:pt x="242" y="119"/>
                  </a:lnTo>
                  <a:lnTo>
                    <a:pt x="219" y="128"/>
                  </a:lnTo>
                  <a:lnTo>
                    <a:pt x="199" y="142"/>
                  </a:lnTo>
                  <a:lnTo>
                    <a:pt x="184" y="161"/>
                  </a:lnTo>
                  <a:lnTo>
                    <a:pt x="171" y="185"/>
                  </a:lnTo>
                  <a:lnTo>
                    <a:pt x="163" y="215"/>
                  </a:lnTo>
                  <a:lnTo>
                    <a:pt x="159" y="249"/>
                  </a:lnTo>
                  <a:lnTo>
                    <a:pt x="157" y="288"/>
                  </a:lnTo>
                  <a:lnTo>
                    <a:pt x="159" y="325"/>
                  </a:lnTo>
                  <a:lnTo>
                    <a:pt x="163" y="360"/>
                  </a:lnTo>
                  <a:lnTo>
                    <a:pt x="171" y="389"/>
                  </a:lnTo>
                  <a:lnTo>
                    <a:pt x="184" y="414"/>
                  </a:lnTo>
                  <a:lnTo>
                    <a:pt x="199" y="434"/>
                  </a:lnTo>
                  <a:lnTo>
                    <a:pt x="219" y="448"/>
                  </a:lnTo>
                  <a:lnTo>
                    <a:pt x="242" y="456"/>
                  </a:lnTo>
                  <a:lnTo>
                    <a:pt x="269" y="459"/>
                  </a:lnTo>
                  <a:lnTo>
                    <a:pt x="297" y="456"/>
                  </a:lnTo>
                  <a:lnTo>
                    <a:pt x="320" y="448"/>
                  </a:lnTo>
                  <a:lnTo>
                    <a:pt x="340" y="434"/>
                  </a:lnTo>
                  <a:lnTo>
                    <a:pt x="356" y="414"/>
                  </a:lnTo>
                  <a:lnTo>
                    <a:pt x="367" y="389"/>
                  </a:lnTo>
                  <a:lnTo>
                    <a:pt x="376" y="360"/>
                  </a:lnTo>
                  <a:lnTo>
                    <a:pt x="380" y="325"/>
                  </a:lnTo>
                  <a:lnTo>
                    <a:pt x="382" y="288"/>
                  </a:lnTo>
                  <a:lnTo>
                    <a:pt x="380" y="249"/>
                  </a:lnTo>
                  <a:lnTo>
                    <a:pt x="376" y="215"/>
                  </a:lnTo>
                  <a:lnTo>
                    <a:pt x="367" y="185"/>
                  </a:lnTo>
                  <a:lnTo>
                    <a:pt x="356" y="161"/>
                  </a:lnTo>
                  <a:lnTo>
                    <a:pt x="340" y="142"/>
                  </a:lnTo>
                  <a:lnTo>
                    <a:pt x="320" y="128"/>
                  </a:lnTo>
                  <a:lnTo>
                    <a:pt x="297" y="119"/>
                  </a:lnTo>
                  <a:lnTo>
                    <a:pt x="269" y="115"/>
                  </a:lnTo>
                  <a:close/>
                  <a:moveTo>
                    <a:pt x="269" y="0"/>
                  </a:moveTo>
                  <a:lnTo>
                    <a:pt x="317" y="4"/>
                  </a:lnTo>
                  <a:lnTo>
                    <a:pt x="362" y="13"/>
                  </a:lnTo>
                  <a:lnTo>
                    <a:pt x="401" y="27"/>
                  </a:lnTo>
                  <a:lnTo>
                    <a:pt x="436" y="47"/>
                  </a:lnTo>
                  <a:lnTo>
                    <a:pt x="467" y="72"/>
                  </a:lnTo>
                  <a:lnTo>
                    <a:pt x="492" y="103"/>
                  </a:lnTo>
                  <a:lnTo>
                    <a:pt x="512" y="140"/>
                  </a:lnTo>
                  <a:lnTo>
                    <a:pt x="526" y="184"/>
                  </a:lnTo>
                  <a:lnTo>
                    <a:pt x="536" y="234"/>
                  </a:lnTo>
                  <a:lnTo>
                    <a:pt x="539" y="288"/>
                  </a:lnTo>
                  <a:lnTo>
                    <a:pt x="536" y="342"/>
                  </a:lnTo>
                  <a:lnTo>
                    <a:pt x="526" y="391"/>
                  </a:lnTo>
                  <a:lnTo>
                    <a:pt x="512" y="434"/>
                  </a:lnTo>
                  <a:lnTo>
                    <a:pt x="492" y="471"/>
                  </a:lnTo>
                  <a:lnTo>
                    <a:pt x="467" y="503"/>
                  </a:lnTo>
                  <a:lnTo>
                    <a:pt x="436" y="529"/>
                  </a:lnTo>
                  <a:lnTo>
                    <a:pt x="401" y="549"/>
                  </a:lnTo>
                  <a:lnTo>
                    <a:pt x="362" y="563"/>
                  </a:lnTo>
                  <a:lnTo>
                    <a:pt x="317" y="571"/>
                  </a:lnTo>
                  <a:lnTo>
                    <a:pt x="269" y="574"/>
                  </a:lnTo>
                  <a:lnTo>
                    <a:pt x="221" y="571"/>
                  </a:lnTo>
                  <a:lnTo>
                    <a:pt x="177" y="563"/>
                  </a:lnTo>
                  <a:lnTo>
                    <a:pt x="137" y="549"/>
                  </a:lnTo>
                  <a:lnTo>
                    <a:pt x="103" y="529"/>
                  </a:lnTo>
                  <a:lnTo>
                    <a:pt x="72" y="503"/>
                  </a:lnTo>
                  <a:lnTo>
                    <a:pt x="47" y="471"/>
                  </a:lnTo>
                  <a:lnTo>
                    <a:pt x="27" y="434"/>
                  </a:lnTo>
                  <a:lnTo>
                    <a:pt x="13" y="391"/>
                  </a:lnTo>
                  <a:lnTo>
                    <a:pt x="4" y="342"/>
                  </a:lnTo>
                  <a:lnTo>
                    <a:pt x="0" y="288"/>
                  </a:lnTo>
                  <a:lnTo>
                    <a:pt x="4" y="234"/>
                  </a:lnTo>
                  <a:lnTo>
                    <a:pt x="13" y="184"/>
                  </a:lnTo>
                  <a:lnTo>
                    <a:pt x="27" y="140"/>
                  </a:lnTo>
                  <a:lnTo>
                    <a:pt x="47" y="103"/>
                  </a:lnTo>
                  <a:lnTo>
                    <a:pt x="72" y="72"/>
                  </a:lnTo>
                  <a:lnTo>
                    <a:pt x="103" y="47"/>
                  </a:lnTo>
                  <a:lnTo>
                    <a:pt x="137" y="27"/>
                  </a:lnTo>
                  <a:lnTo>
                    <a:pt x="177" y="13"/>
                  </a:lnTo>
                  <a:lnTo>
                    <a:pt x="221" y="4"/>
                  </a:lnTo>
                  <a:lnTo>
                    <a:pt x="269"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 name="Freeform 8"/>
            <p:cNvSpPr>
              <a:spLocks/>
            </p:cNvSpPr>
            <p:nvPr/>
          </p:nvSpPr>
          <p:spPr bwMode="auto">
            <a:xfrm>
              <a:off x="1027831" y="6652444"/>
              <a:ext cx="63282" cy="80363"/>
            </a:xfrm>
            <a:custGeom>
              <a:avLst/>
              <a:gdLst>
                <a:gd name="T0" fmla="*/ 280 w 452"/>
                <a:gd name="T1" fmla="*/ 4 h 574"/>
                <a:gd name="T2" fmla="*/ 354 w 452"/>
                <a:gd name="T3" fmla="*/ 19 h 574"/>
                <a:gd name="T4" fmla="*/ 405 w 452"/>
                <a:gd name="T5" fmla="*/ 38 h 574"/>
                <a:gd name="T6" fmla="*/ 422 w 452"/>
                <a:gd name="T7" fmla="*/ 75 h 574"/>
                <a:gd name="T8" fmla="*/ 405 w 452"/>
                <a:gd name="T9" fmla="*/ 122 h 574"/>
                <a:gd name="T10" fmla="*/ 374 w 452"/>
                <a:gd name="T11" fmla="*/ 147 h 574"/>
                <a:gd name="T12" fmla="*/ 318 w 452"/>
                <a:gd name="T13" fmla="*/ 126 h 574"/>
                <a:gd name="T14" fmla="*/ 246 w 452"/>
                <a:gd name="T15" fmla="*/ 115 h 574"/>
                <a:gd name="T16" fmla="*/ 199 w 452"/>
                <a:gd name="T17" fmla="*/ 125 h 574"/>
                <a:gd name="T18" fmla="*/ 174 w 452"/>
                <a:gd name="T19" fmla="*/ 148 h 574"/>
                <a:gd name="T20" fmla="*/ 176 w 452"/>
                <a:gd name="T21" fmla="*/ 182 h 574"/>
                <a:gd name="T22" fmla="*/ 207 w 452"/>
                <a:gd name="T23" fmla="*/ 207 h 574"/>
                <a:gd name="T24" fmla="*/ 331 w 452"/>
                <a:gd name="T25" fmla="*/ 249 h 574"/>
                <a:gd name="T26" fmla="*/ 384 w 452"/>
                <a:gd name="T27" fmla="*/ 272 h 574"/>
                <a:gd name="T28" fmla="*/ 425 w 452"/>
                <a:gd name="T29" fmla="*/ 308 h 574"/>
                <a:gd name="T30" fmla="*/ 449 w 452"/>
                <a:gd name="T31" fmla="*/ 363 h 574"/>
                <a:gd name="T32" fmla="*/ 449 w 452"/>
                <a:gd name="T33" fmla="*/ 433 h 574"/>
                <a:gd name="T34" fmla="*/ 425 w 452"/>
                <a:gd name="T35" fmla="*/ 495 h 574"/>
                <a:gd name="T36" fmla="*/ 377 w 452"/>
                <a:gd name="T37" fmla="*/ 538 h 574"/>
                <a:gd name="T38" fmla="*/ 308 w 452"/>
                <a:gd name="T39" fmla="*/ 565 h 574"/>
                <a:gd name="T40" fmla="*/ 216 w 452"/>
                <a:gd name="T41" fmla="*/ 574 h 574"/>
                <a:gd name="T42" fmla="*/ 128 w 452"/>
                <a:gd name="T43" fmla="*/ 566 h 574"/>
                <a:gd name="T44" fmla="*/ 63 w 452"/>
                <a:gd name="T45" fmla="*/ 548 h 574"/>
                <a:gd name="T46" fmla="*/ 18 w 452"/>
                <a:gd name="T47" fmla="*/ 524 h 574"/>
                <a:gd name="T48" fmla="*/ 0 w 452"/>
                <a:gd name="T49" fmla="*/ 485 h 574"/>
                <a:gd name="T50" fmla="*/ 16 w 452"/>
                <a:gd name="T51" fmla="*/ 439 h 574"/>
                <a:gd name="T52" fmla="*/ 50 w 452"/>
                <a:gd name="T53" fmla="*/ 406 h 574"/>
                <a:gd name="T54" fmla="*/ 92 w 452"/>
                <a:gd name="T55" fmla="*/ 428 h 574"/>
                <a:gd name="T56" fmla="*/ 154 w 452"/>
                <a:gd name="T57" fmla="*/ 450 h 574"/>
                <a:gd name="T58" fmla="*/ 221 w 452"/>
                <a:gd name="T59" fmla="*/ 459 h 574"/>
                <a:gd name="T60" fmla="*/ 246 w 452"/>
                <a:gd name="T61" fmla="*/ 457 h 574"/>
                <a:gd name="T62" fmla="*/ 273 w 452"/>
                <a:gd name="T63" fmla="*/ 448 h 574"/>
                <a:gd name="T64" fmla="*/ 294 w 452"/>
                <a:gd name="T65" fmla="*/ 426 h 574"/>
                <a:gd name="T66" fmla="*/ 294 w 452"/>
                <a:gd name="T67" fmla="*/ 392 h 574"/>
                <a:gd name="T68" fmla="*/ 270 w 452"/>
                <a:gd name="T69" fmla="*/ 367 h 574"/>
                <a:gd name="T70" fmla="*/ 232 w 452"/>
                <a:gd name="T71" fmla="*/ 350 h 574"/>
                <a:gd name="T72" fmla="*/ 100 w 452"/>
                <a:gd name="T73" fmla="*/ 304 h 574"/>
                <a:gd name="T74" fmla="*/ 55 w 452"/>
                <a:gd name="T75" fmla="*/ 274 h 574"/>
                <a:gd name="T76" fmla="*/ 25 w 452"/>
                <a:gd name="T77" fmla="*/ 232 h 574"/>
                <a:gd name="T78" fmla="*/ 14 w 452"/>
                <a:gd name="T79" fmla="*/ 173 h 574"/>
                <a:gd name="T80" fmla="*/ 28 w 452"/>
                <a:gd name="T81" fmla="*/ 106 h 574"/>
                <a:gd name="T82" fmla="*/ 64 w 452"/>
                <a:gd name="T83" fmla="*/ 56 h 574"/>
                <a:gd name="T84" fmla="*/ 121 w 452"/>
                <a:gd name="T85" fmla="*/ 21 h 574"/>
                <a:gd name="T86" fmla="*/ 194 w 452"/>
                <a:gd name="T8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2" h="574">
                  <a:moveTo>
                    <a:pt x="235" y="0"/>
                  </a:moveTo>
                  <a:lnTo>
                    <a:pt x="280" y="4"/>
                  </a:lnTo>
                  <a:lnTo>
                    <a:pt x="320" y="10"/>
                  </a:lnTo>
                  <a:lnTo>
                    <a:pt x="354" y="19"/>
                  </a:lnTo>
                  <a:lnTo>
                    <a:pt x="382" y="28"/>
                  </a:lnTo>
                  <a:lnTo>
                    <a:pt x="405" y="38"/>
                  </a:lnTo>
                  <a:lnTo>
                    <a:pt x="422" y="46"/>
                  </a:lnTo>
                  <a:lnTo>
                    <a:pt x="422" y="75"/>
                  </a:lnTo>
                  <a:lnTo>
                    <a:pt x="416" y="100"/>
                  </a:lnTo>
                  <a:lnTo>
                    <a:pt x="405" y="122"/>
                  </a:lnTo>
                  <a:lnTo>
                    <a:pt x="391" y="137"/>
                  </a:lnTo>
                  <a:lnTo>
                    <a:pt x="374" y="147"/>
                  </a:lnTo>
                  <a:lnTo>
                    <a:pt x="349" y="136"/>
                  </a:lnTo>
                  <a:lnTo>
                    <a:pt x="318" y="126"/>
                  </a:lnTo>
                  <a:lnTo>
                    <a:pt x="284" y="119"/>
                  </a:lnTo>
                  <a:lnTo>
                    <a:pt x="246" y="115"/>
                  </a:lnTo>
                  <a:lnTo>
                    <a:pt x="219" y="119"/>
                  </a:lnTo>
                  <a:lnTo>
                    <a:pt x="199" y="125"/>
                  </a:lnTo>
                  <a:lnTo>
                    <a:pt x="183" y="136"/>
                  </a:lnTo>
                  <a:lnTo>
                    <a:pt x="174" y="148"/>
                  </a:lnTo>
                  <a:lnTo>
                    <a:pt x="171" y="165"/>
                  </a:lnTo>
                  <a:lnTo>
                    <a:pt x="176" y="182"/>
                  </a:lnTo>
                  <a:lnTo>
                    <a:pt x="187" y="196"/>
                  </a:lnTo>
                  <a:lnTo>
                    <a:pt x="207" y="207"/>
                  </a:lnTo>
                  <a:lnTo>
                    <a:pt x="235" y="218"/>
                  </a:lnTo>
                  <a:lnTo>
                    <a:pt x="331" y="249"/>
                  </a:lnTo>
                  <a:lnTo>
                    <a:pt x="359" y="260"/>
                  </a:lnTo>
                  <a:lnTo>
                    <a:pt x="384" y="272"/>
                  </a:lnTo>
                  <a:lnTo>
                    <a:pt x="407" y="288"/>
                  </a:lnTo>
                  <a:lnTo>
                    <a:pt x="425" y="308"/>
                  </a:lnTo>
                  <a:lnTo>
                    <a:pt x="439" y="333"/>
                  </a:lnTo>
                  <a:lnTo>
                    <a:pt x="449" y="363"/>
                  </a:lnTo>
                  <a:lnTo>
                    <a:pt x="452" y="395"/>
                  </a:lnTo>
                  <a:lnTo>
                    <a:pt x="449" y="433"/>
                  </a:lnTo>
                  <a:lnTo>
                    <a:pt x="439" y="465"/>
                  </a:lnTo>
                  <a:lnTo>
                    <a:pt x="425" y="495"/>
                  </a:lnTo>
                  <a:lnTo>
                    <a:pt x="404" y="518"/>
                  </a:lnTo>
                  <a:lnTo>
                    <a:pt x="377" y="538"/>
                  </a:lnTo>
                  <a:lnTo>
                    <a:pt x="345" y="554"/>
                  </a:lnTo>
                  <a:lnTo>
                    <a:pt x="308" y="565"/>
                  </a:lnTo>
                  <a:lnTo>
                    <a:pt x="264" y="572"/>
                  </a:lnTo>
                  <a:lnTo>
                    <a:pt x="216" y="574"/>
                  </a:lnTo>
                  <a:lnTo>
                    <a:pt x="170" y="572"/>
                  </a:lnTo>
                  <a:lnTo>
                    <a:pt x="128" y="566"/>
                  </a:lnTo>
                  <a:lnTo>
                    <a:pt x="92" y="558"/>
                  </a:lnTo>
                  <a:lnTo>
                    <a:pt x="63" y="548"/>
                  </a:lnTo>
                  <a:lnTo>
                    <a:pt x="38" y="535"/>
                  </a:lnTo>
                  <a:lnTo>
                    <a:pt x="18" y="524"/>
                  </a:lnTo>
                  <a:lnTo>
                    <a:pt x="4" y="512"/>
                  </a:lnTo>
                  <a:lnTo>
                    <a:pt x="0" y="485"/>
                  </a:lnTo>
                  <a:lnTo>
                    <a:pt x="5" y="461"/>
                  </a:lnTo>
                  <a:lnTo>
                    <a:pt x="16" y="439"/>
                  </a:lnTo>
                  <a:lnTo>
                    <a:pt x="32" y="419"/>
                  </a:lnTo>
                  <a:lnTo>
                    <a:pt x="50" y="406"/>
                  </a:lnTo>
                  <a:lnTo>
                    <a:pt x="67" y="417"/>
                  </a:lnTo>
                  <a:lnTo>
                    <a:pt x="92" y="428"/>
                  </a:lnTo>
                  <a:lnTo>
                    <a:pt x="121" y="440"/>
                  </a:lnTo>
                  <a:lnTo>
                    <a:pt x="154" y="450"/>
                  </a:lnTo>
                  <a:lnTo>
                    <a:pt x="188" y="456"/>
                  </a:lnTo>
                  <a:lnTo>
                    <a:pt x="221" y="459"/>
                  </a:lnTo>
                  <a:lnTo>
                    <a:pt x="233" y="459"/>
                  </a:lnTo>
                  <a:lnTo>
                    <a:pt x="246" y="457"/>
                  </a:lnTo>
                  <a:lnTo>
                    <a:pt x="261" y="454"/>
                  </a:lnTo>
                  <a:lnTo>
                    <a:pt x="273" y="448"/>
                  </a:lnTo>
                  <a:lnTo>
                    <a:pt x="286" y="439"/>
                  </a:lnTo>
                  <a:lnTo>
                    <a:pt x="294" y="426"/>
                  </a:lnTo>
                  <a:lnTo>
                    <a:pt x="297" y="409"/>
                  </a:lnTo>
                  <a:lnTo>
                    <a:pt x="294" y="392"/>
                  </a:lnTo>
                  <a:lnTo>
                    <a:pt x="284" y="378"/>
                  </a:lnTo>
                  <a:lnTo>
                    <a:pt x="270" y="367"/>
                  </a:lnTo>
                  <a:lnTo>
                    <a:pt x="253" y="358"/>
                  </a:lnTo>
                  <a:lnTo>
                    <a:pt x="232" y="350"/>
                  </a:lnTo>
                  <a:lnTo>
                    <a:pt x="128" y="316"/>
                  </a:lnTo>
                  <a:lnTo>
                    <a:pt x="100" y="304"/>
                  </a:lnTo>
                  <a:lnTo>
                    <a:pt x="75" y="291"/>
                  </a:lnTo>
                  <a:lnTo>
                    <a:pt x="55" y="274"/>
                  </a:lnTo>
                  <a:lnTo>
                    <a:pt x="38" y="255"/>
                  </a:lnTo>
                  <a:lnTo>
                    <a:pt x="25" y="232"/>
                  </a:lnTo>
                  <a:lnTo>
                    <a:pt x="18" y="204"/>
                  </a:lnTo>
                  <a:lnTo>
                    <a:pt x="14" y="173"/>
                  </a:lnTo>
                  <a:lnTo>
                    <a:pt x="18" y="137"/>
                  </a:lnTo>
                  <a:lnTo>
                    <a:pt x="28" y="106"/>
                  </a:lnTo>
                  <a:lnTo>
                    <a:pt x="44" y="80"/>
                  </a:lnTo>
                  <a:lnTo>
                    <a:pt x="64" y="56"/>
                  </a:lnTo>
                  <a:lnTo>
                    <a:pt x="90" y="36"/>
                  </a:lnTo>
                  <a:lnTo>
                    <a:pt x="121" y="21"/>
                  </a:lnTo>
                  <a:lnTo>
                    <a:pt x="156" y="10"/>
                  </a:lnTo>
                  <a:lnTo>
                    <a:pt x="194" y="4"/>
                  </a:lnTo>
                  <a:lnTo>
                    <a:pt x="235"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 name="Freeform 9"/>
            <p:cNvSpPr>
              <a:spLocks noEditPoints="1"/>
            </p:cNvSpPr>
            <p:nvPr/>
          </p:nvSpPr>
          <p:spPr bwMode="auto">
            <a:xfrm>
              <a:off x="1096573" y="6652444"/>
              <a:ext cx="70562" cy="80363"/>
            </a:xfrm>
            <a:custGeom>
              <a:avLst/>
              <a:gdLst>
                <a:gd name="T0" fmla="*/ 229 w 504"/>
                <a:gd name="T1" fmla="*/ 119 h 574"/>
                <a:gd name="T2" fmla="*/ 189 w 504"/>
                <a:gd name="T3" fmla="*/ 142 h 574"/>
                <a:gd name="T4" fmla="*/ 164 w 504"/>
                <a:gd name="T5" fmla="*/ 184 h 574"/>
                <a:gd name="T6" fmla="*/ 156 w 504"/>
                <a:gd name="T7" fmla="*/ 246 h 574"/>
                <a:gd name="T8" fmla="*/ 344 w 504"/>
                <a:gd name="T9" fmla="*/ 215 h 574"/>
                <a:gd name="T10" fmla="*/ 331 w 504"/>
                <a:gd name="T11" fmla="*/ 164 h 574"/>
                <a:gd name="T12" fmla="*/ 304 w 504"/>
                <a:gd name="T13" fmla="*/ 128 h 574"/>
                <a:gd name="T14" fmla="*/ 255 w 504"/>
                <a:gd name="T15" fmla="*/ 115 h 574"/>
                <a:gd name="T16" fmla="*/ 313 w 504"/>
                <a:gd name="T17" fmla="*/ 4 h 574"/>
                <a:gd name="T18" fmla="*/ 387 w 504"/>
                <a:gd name="T19" fmla="*/ 27 h 574"/>
                <a:gd name="T20" fmla="*/ 445 w 504"/>
                <a:gd name="T21" fmla="*/ 70 h 574"/>
                <a:gd name="T22" fmla="*/ 482 w 504"/>
                <a:gd name="T23" fmla="*/ 134 h 574"/>
                <a:gd name="T24" fmla="*/ 501 w 504"/>
                <a:gd name="T25" fmla="*/ 220 h 574"/>
                <a:gd name="T26" fmla="*/ 504 w 504"/>
                <a:gd name="T27" fmla="*/ 335 h 574"/>
                <a:gd name="T28" fmla="*/ 159 w 504"/>
                <a:gd name="T29" fmla="*/ 364 h 574"/>
                <a:gd name="T30" fmla="*/ 183 w 504"/>
                <a:gd name="T31" fmla="*/ 414 h 574"/>
                <a:gd name="T32" fmla="*/ 223 w 504"/>
                <a:gd name="T33" fmla="*/ 447 h 574"/>
                <a:gd name="T34" fmla="*/ 279 w 504"/>
                <a:gd name="T35" fmla="*/ 459 h 574"/>
                <a:gd name="T36" fmla="*/ 338 w 504"/>
                <a:gd name="T37" fmla="*/ 451 h 574"/>
                <a:gd name="T38" fmla="*/ 387 w 504"/>
                <a:gd name="T39" fmla="*/ 436 h 574"/>
                <a:gd name="T40" fmla="*/ 421 w 504"/>
                <a:gd name="T41" fmla="*/ 420 h 574"/>
                <a:gd name="T42" fmla="*/ 434 w 504"/>
                <a:gd name="T43" fmla="*/ 412 h 574"/>
                <a:gd name="T44" fmla="*/ 462 w 504"/>
                <a:gd name="T45" fmla="*/ 439 h 574"/>
                <a:gd name="T46" fmla="*/ 476 w 504"/>
                <a:gd name="T47" fmla="*/ 478 h 574"/>
                <a:gd name="T48" fmla="*/ 468 w 504"/>
                <a:gd name="T49" fmla="*/ 518 h 574"/>
                <a:gd name="T50" fmla="*/ 456 w 504"/>
                <a:gd name="T51" fmla="*/ 527 h 574"/>
                <a:gd name="T52" fmla="*/ 417 w 504"/>
                <a:gd name="T53" fmla="*/ 546 h 574"/>
                <a:gd name="T54" fmla="*/ 356 w 504"/>
                <a:gd name="T55" fmla="*/ 565 h 574"/>
                <a:gd name="T56" fmla="*/ 271 w 504"/>
                <a:gd name="T57" fmla="*/ 574 h 574"/>
                <a:gd name="T58" fmla="*/ 178 w 504"/>
                <a:gd name="T59" fmla="*/ 562 h 574"/>
                <a:gd name="T60" fmla="*/ 102 w 504"/>
                <a:gd name="T61" fmla="*/ 527 h 574"/>
                <a:gd name="T62" fmla="*/ 46 w 504"/>
                <a:gd name="T63" fmla="*/ 470 h 574"/>
                <a:gd name="T64" fmla="*/ 10 w 504"/>
                <a:gd name="T65" fmla="*/ 391 h 574"/>
                <a:gd name="T66" fmla="*/ 0 w 504"/>
                <a:gd name="T67" fmla="*/ 290 h 574"/>
                <a:gd name="T68" fmla="*/ 10 w 504"/>
                <a:gd name="T69" fmla="*/ 193 h 574"/>
                <a:gd name="T70" fmla="*/ 41 w 504"/>
                <a:gd name="T71" fmla="*/ 117 h 574"/>
                <a:gd name="T72" fmla="*/ 90 w 504"/>
                <a:gd name="T73" fmla="*/ 60 h 574"/>
                <a:gd name="T74" fmla="*/ 152 w 504"/>
                <a:gd name="T75" fmla="*/ 22 h 574"/>
                <a:gd name="T76" fmla="*/ 228 w 504"/>
                <a:gd name="T77" fmla="*/ 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4" h="574">
                  <a:moveTo>
                    <a:pt x="255" y="115"/>
                  </a:moveTo>
                  <a:lnTo>
                    <a:pt x="229" y="119"/>
                  </a:lnTo>
                  <a:lnTo>
                    <a:pt x="207" y="128"/>
                  </a:lnTo>
                  <a:lnTo>
                    <a:pt x="189" y="142"/>
                  </a:lnTo>
                  <a:lnTo>
                    <a:pt x="175" y="161"/>
                  </a:lnTo>
                  <a:lnTo>
                    <a:pt x="164" y="184"/>
                  </a:lnTo>
                  <a:lnTo>
                    <a:pt x="158" y="213"/>
                  </a:lnTo>
                  <a:lnTo>
                    <a:pt x="156" y="246"/>
                  </a:lnTo>
                  <a:lnTo>
                    <a:pt x="345" y="246"/>
                  </a:lnTo>
                  <a:lnTo>
                    <a:pt x="344" y="215"/>
                  </a:lnTo>
                  <a:lnTo>
                    <a:pt x="339" y="187"/>
                  </a:lnTo>
                  <a:lnTo>
                    <a:pt x="331" y="164"/>
                  </a:lnTo>
                  <a:lnTo>
                    <a:pt x="319" y="143"/>
                  </a:lnTo>
                  <a:lnTo>
                    <a:pt x="304" y="128"/>
                  </a:lnTo>
                  <a:lnTo>
                    <a:pt x="282" y="119"/>
                  </a:lnTo>
                  <a:lnTo>
                    <a:pt x="255" y="115"/>
                  </a:lnTo>
                  <a:close/>
                  <a:moveTo>
                    <a:pt x="268" y="0"/>
                  </a:moveTo>
                  <a:lnTo>
                    <a:pt x="313" y="4"/>
                  </a:lnTo>
                  <a:lnTo>
                    <a:pt x="353" y="13"/>
                  </a:lnTo>
                  <a:lnTo>
                    <a:pt x="387" y="27"/>
                  </a:lnTo>
                  <a:lnTo>
                    <a:pt x="418" y="46"/>
                  </a:lnTo>
                  <a:lnTo>
                    <a:pt x="445" y="70"/>
                  </a:lnTo>
                  <a:lnTo>
                    <a:pt x="465" y="100"/>
                  </a:lnTo>
                  <a:lnTo>
                    <a:pt x="482" y="134"/>
                  </a:lnTo>
                  <a:lnTo>
                    <a:pt x="493" y="175"/>
                  </a:lnTo>
                  <a:lnTo>
                    <a:pt x="501" y="220"/>
                  </a:lnTo>
                  <a:lnTo>
                    <a:pt x="504" y="268"/>
                  </a:lnTo>
                  <a:lnTo>
                    <a:pt x="504" y="335"/>
                  </a:lnTo>
                  <a:lnTo>
                    <a:pt x="156" y="335"/>
                  </a:lnTo>
                  <a:lnTo>
                    <a:pt x="159" y="364"/>
                  </a:lnTo>
                  <a:lnTo>
                    <a:pt x="169" y="391"/>
                  </a:lnTo>
                  <a:lnTo>
                    <a:pt x="183" y="414"/>
                  </a:lnTo>
                  <a:lnTo>
                    <a:pt x="200" y="433"/>
                  </a:lnTo>
                  <a:lnTo>
                    <a:pt x="223" y="447"/>
                  </a:lnTo>
                  <a:lnTo>
                    <a:pt x="249" y="456"/>
                  </a:lnTo>
                  <a:lnTo>
                    <a:pt x="279" y="459"/>
                  </a:lnTo>
                  <a:lnTo>
                    <a:pt x="310" y="457"/>
                  </a:lnTo>
                  <a:lnTo>
                    <a:pt x="338" y="451"/>
                  </a:lnTo>
                  <a:lnTo>
                    <a:pt x="364" y="445"/>
                  </a:lnTo>
                  <a:lnTo>
                    <a:pt x="387" y="436"/>
                  </a:lnTo>
                  <a:lnTo>
                    <a:pt x="407" y="426"/>
                  </a:lnTo>
                  <a:lnTo>
                    <a:pt x="421" y="420"/>
                  </a:lnTo>
                  <a:lnTo>
                    <a:pt x="431" y="414"/>
                  </a:lnTo>
                  <a:lnTo>
                    <a:pt x="434" y="412"/>
                  </a:lnTo>
                  <a:lnTo>
                    <a:pt x="449" y="423"/>
                  </a:lnTo>
                  <a:lnTo>
                    <a:pt x="462" y="439"/>
                  </a:lnTo>
                  <a:lnTo>
                    <a:pt x="471" y="457"/>
                  </a:lnTo>
                  <a:lnTo>
                    <a:pt x="476" y="478"/>
                  </a:lnTo>
                  <a:lnTo>
                    <a:pt x="474" y="498"/>
                  </a:lnTo>
                  <a:lnTo>
                    <a:pt x="468" y="518"/>
                  </a:lnTo>
                  <a:lnTo>
                    <a:pt x="465" y="521"/>
                  </a:lnTo>
                  <a:lnTo>
                    <a:pt x="456" y="527"/>
                  </a:lnTo>
                  <a:lnTo>
                    <a:pt x="438" y="535"/>
                  </a:lnTo>
                  <a:lnTo>
                    <a:pt x="417" y="546"/>
                  </a:lnTo>
                  <a:lnTo>
                    <a:pt x="389" y="557"/>
                  </a:lnTo>
                  <a:lnTo>
                    <a:pt x="356" y="565"/>
                  </a:lnTo>
                  <a:lnTo>
                    <a:pt x="316" y="571"/>
                  </a:lnTo>
                  <a:lnTo>
                    <a:pt x="271" y="574"/>
                  </a:lnTo>
                  <a:lnTo>
                    <a:pt x="223" y="571"/>
                  </a:lnTo>
                  <a:lnTo>
                    <a:pt x="178" y="562"/>
                  </a:lnTo>
                  <a:lnTo>
                    <a:pt x="138" y="548"/>
                  </a:lnTo>
                  <a:lnTo>
                    <a:pt x="102" y="527"/>
                  </a:lnTo>
                  <a:lnTo>
                    <a:pt x="72" y="501"/>
                  </a:lnTo>
                  <a:lnTo>
                    <a:pt x="46" y="470"/>
                  </a:lnTo>
                  <a:lnTo>
                    <a:pt x="26" y="433"/>
                  </a:lnTo>
                  <a:lnTo>
                    <a:pt x="10" y="391"/>
                  </a:lnTo>
                  <a:lnTo>
                    <a:pt x="3" y="342"/>
                  </a:lnTo>
                  <a:lnTo>
                    <a:pt x="0" y="290"/>
                  </a:lnTo>
                  <a:lnTo>
                    <a:pt x="1" y="240"/>
                  </a:lnTo>
                  <a:lnTo>
                    <a:pt x="10" y="193"/>
                  </a:lnTo>
                  <a:lnTo>
                    <a:pt x="23" y="153"/>
                  </a:lnTo>
                  <a:lnTo>
                    <a:pt x="41" y="117"/>
                  </a:lnTo>
                  <a:lnTo>
                    <a:pt x="63" y="86"/>
                  </a:lnTo>
                  <a:lnTo>
                    <a:pt x="90" y="60"/>
                  </a:lnTo>
                  <a:lnTo>
                    <a:pt x="119" y="39"/>
                  </a:lnTo>
                  <a:lnTo>
                    <a:pt x="152" y="22"/>
                  </a:lnTo>
                  <a:lnTo>
                    <a:pt x="189" y="10"/>
                  </a:lnTo>
                  <a:lnTo>
                    <a:pt x="228" y="4"/>
                  </a:lnTo>
                  <a:lnTo>
                    <a:pt x="268"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 name="Freeform 11"/>
            <p:cNvSpPr>
              <a:spLocks/>
            </p:cNvSpPr>
            <p:nvPr/>
          </p:nvSpPr>
          <p:spPr bwMode="auto">
            <a:xfrm>
              <a:off x="783382" y="6619263"/>
              <a:ext cx="68602" cy="113544"/>
            </a:xfrm>
            <a:custGeom>
              <a:avLst/>
              <a:gdLst>
                <a:gd name="T0" fmla="*/ 106 w 490"/>
                <a:gd name="T1" fmla="*/ 1 h 811"/>
                <a:gd name="T2" fmla="*/ 141 w 490"/>
                <a:gd name="T3" fmla="*/ 9 h 811"/>
                <a:gd name="T4" fmla="*/ 154 w 490"/>
                <a:gd name="T5" fmla="*/ 15 h 811"/>
                <a:gd name="T6" fmla="*/ 171 w 490"/>
                <a:gd name="T7" fmla="*/ 284 h 811"/>
                <a:gd name="T8" fmla="*/ 213 w 490"/>
                <a:gd name="T9" fmla="*/ 258 h 811"/>
                <a:gd name="T10" fmla="*/ 268 w 490"/>
                <a:gd name="T11" fmla="*/ 241 h 811"/>
                <a:gd name="T12" fmla="*/ 343 w 490"/>
                <a:gd name="T13" fmla="*/ 241 h 811"/>
                <a:gd name="T14" fmla="*/ 405 w 490"/>
                <a:gd name="T15" fmla="*/ 258 h 811"/>
                <a:gd name="T16" fmla="*/ 451 w 490"/>
                <a:gd name="T17" fmla="*/ 293 h 811"/>
                <a:gd name="T18" fmla="*/ 481 w 490"/>
                <a:gd name="T19" fmla="*/ 349 h 811"/>
                <a:gd name="T20" fmla="*/ 490 w 490"/>
                <a:gd name="T21" fmla="*/ 426 h 811"/>
                <a:gd name="T22" fmla="*/ 490 w 490"/>
                <a:gd name="T23" fmla="*/ 688 h 811"/>
                <a:gd name="T24" fmla="*/ 475 w 490"/>
                <a:gd name="T25" fmla="*/ 806 h 811"/>
                <a:gd name="T26" fmla="*/ 431 w 490"/>
                <a:gd name="T27" fmla="*/ 811 h 811"/>
                <a:gd name="T28" fmla="*/ 380 w 490"/>
                <a:gd name="T29" fmla="*/ 802 h 811"/>
                <a:gd name="T30" fmla="*/ 349 w 490"/>
                <a:gd name="T31" fmla="*/ 783 h 811"/>
                <a:gd name="T32" fmla="*/ 337 w 490"/>
                <a:gd name="T33" fmla="*/ 769 h 811"/>
                <a:gd name="T34" fmla="*/ 335 w 490"/>
                <a:gd name="T35" fmla="*/ 447 h 811"/>
                <a:gd name="T36" fmla="*/ 326 w 490"/>
                <a:gd name="T37" fmla="*/ 396 h 811"/>
                <a:gd name="T38" fmla="*/ 301 w 490"/>
                <a:gd name="T39" fmla="*/ 363 h 811"/>
                <a:gd name="T40" fmla="*/ 256 w 490"/>
                <a:gd name="T41" fmla="*/ 352 h 811"/>
                <a:gd name="T42" fmla="*/ 205 w 490"/>
                <a:gd name="T43" fmla="*/ 363 h 811"/>
                <a:gd name="T44" fmla="*/ 172 w 490"/>
                <a:gd name="T45" fmla="*/ 387 h 811"/>
                <a:gd name="T46" fmla="*/ 157 w 490"/>
                <a:gd name="T47" fmla="*/ 404 h 811"/>
                <a:gd name="T48" fmla="*/ 154 w 490"/>
                <a:gd name="T49" fmla="*/ 789 h 811"/>
                <a:gd name="T50" fmla="*/ 130 w 490"/>
                <a:gd name="T51" fmla="*/ 797 h 811"/>
                <a:gd name="T52" fmla="*/ 79 w 490"/>
                <a:gd name="T53" fmla="*/ 803 h 811"/>
                <a:gd name="T54" fmla="*/ 27 w 490"/>
                <a:gd name="T55" fmla="*/ 797 h 811"/>
                <a:gd name="T56" fmla="*/ 3 w 490"/>
                <a:gd name="T57" fmla="*/ 789 h 811"/>
                <a:gd name="T58" fmla="*/ 0 w 490"/>
                <a:gd name="T59" fmla="*/ 15 h 811"/>
                <a:gd name="T60" fmla="*/ 11 w 490"/>
                <a:gd name="T61" fmla="*/ 9 h 811"/>
                <a:gd name="T62" fmla="*/ 48 w 490"/>
                <a:gd name="T63" fmla="*/ 1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0" h="811">
                  <a:moveTo>
                    <a:pt x="76" y="0"/>
                  </a:moveTo>
                  <a:lnTo>
                    <a:pt x="106" y="1"/>
                  </a:lnTo>
                  <a:lnTo>
                    <a:pt x="127" y="4"/>
                  </a:lnTo>
                  <a:lnTo>
                    <a:pt x="141" y="9"/>
                  </a:lnTo>
                  <a:lnTo>
                    <a:pt x="151" y="14"/>
                  </a:lnTo>
                  <a:lnTo>
                    <a:pt x="154" y="15"/>
                  </a:lnTo>
                  <a:lnTo>
                    <a:pt x="154" y="298"/>
                  </a:lnTo>
                  <a:lnTo>
                    <a:pt x="171" y="284"/>
                  </a:lnTo>
                  <a:lnTo>
                    <a:pt x="189" y="269"/>
                  </a:lnTo>
                  <a:lnTo>
                    <a:pt x="213" y="258"/>
                  </a:lnTo>
                  <a:lnTo>
                    <a:pt x="239" y="247"/>
                  </a:lnTo>
                  <a:lnTo>
                    <a:pt x="268" y="241"/>
                  </a:lnTo>
                  <a:lnTo>
                    <a:pt x="306" y="237"/>
                  </a:lnTo>
                  <a:lnTo>
                    <a:pt x="343" y="241"/>
                  </a:lnTo>
                  <a:lnTo>
                    <a:pt x="375" y="247"/>
                  </a:lnTo>
                  <a:lnTo>
                    <a:pt x="405" y="258"/>
                  </a:lnTo>
                  <a:lnTo>
                    <a:pt x="430" y="273"/>
                  </a:lnTo>
                  <a:lnTo>
                    <a:pt x="451" y="293"/>
                  </a:lnTo>
                  <a:lnTo>
                    <a:pt x="469" y="318"/>
                  </a:lnTo>
                  <a:lnTo>
                    <a:pt x="481" y="349"/>
                  </a:lnTo>
                  <a:lnTo>
                    <a:pt x="489" y="385"/>
                  </a:lnTo>
                  <a:lnTo>
                    <a:pt x="490" y="426"/>
                  </a:lnTo>
                  <a:lnTo>
                    <a:pt x="490" y="685"/>
                  </a:lnTo>
                  <a:lnTo>
                    <a:pt x="490" y="688"/>
                  </a:lnTo>
                  <a:lnTo>
                    <a:pt x="490" y="800"/>
                  </a:lnTo>
                  <a:lnTo>
                    <a:pt x="475" y="806"/>
                  </a:lnTo>
                  <a:lnTo>
                    <a:pt x="455" y="809"/>
                  </a:lnTo>
                  <a:lnTo>
                    <a:pt x="431" y="811"/>
                  </a:lnTo>
                  <a:lnTo>
                    <a:pt x="403" y="808"/>
                  </a:lnTo>
                  <a:lnTo>
                    <a:pt x="380" y="802"/>
                  </a:lnTo>
                  <a:lnTo>
                    <a:pt x="362" y="794"/>
                  </a:lnTo>
                  <a:lnTo>
                    <a:pt x="349" y="783"/>
                  </a:lnTo>
                  <a:lnTo>
                    <a:pt x="341" y="775"/>
                  </a:lnTo>
                  <a:lnTo>
                    <a:pt x="337" y="769"/>
                  </a:lnTo>
                  <a:lnTo>
                    <a:pt x="335" y="766"/>
                  </a:lnTo>
                  <a:lnTo>
                    <a:pt x="335" y="447"/>
                  </a:lnTo>
                  <a:lnTo>
                    <a:pt x="332" y="419"/>
                  </a:lnTo>
                  <a:lnTo>
                    <a:pt x="326" y="396"/>
                  </a:lnTo>
                  <a:lnTo>
                    <a:pt x="317" y="377"/>
                  </a:lnTo>
                  <a:lnTo>
                    <a:pt x="301" y="363"/>
                  </a:lnTo>
                  <a:lnTo>
                    <a:pt x="281" y="356"/>
                  </a:lnTo>
                  <a:lnTo>
                    <a:pt x="256" y="352"/>
                  </a:lnTo>
                  <a:lnTo>
                    <a:pt x="228" y="356"/>
                  </a:lnTo>
                  <a:lnTo>
                    <a:pt x="205" y="363"/>
                  </a:lnTo>
                  <a:lnTo>
                    <a:pt x="186" y="374"/>
                  </a:lnTo>
                  <a:lnTo>
                    <a:pt x="172" y="387"/>
                  </a:lnTo>
                  <a:lnTo>
                    <a:pt x="163" y="396"/>
                  </a:lnTo>
                  <a:lnTo>
                    <a:pt x="157" y="404"/>
                  </a:lnTo>
                  <a:lnTo>
                    <a:pt x="157" y="788"/>
                  </a:lnTo>
                  <a:lnTo>
                    <a:pt x="154" y="789"/>
                  </a:lnTo>
                  <a:lnTo>
                    <a:pt x="146" y="792"/>
                  </a:lnTo>
                  <a:lnTo>
                    <a:pt x="130" y="797"/>
                  </a:lnTo>
                  <a:lnTo>
                    <a:pt x="109" y="802"/>
                  </a:lnTo>
                  <a:lnTo>
                    <a:pt x="79" y="803"/>
                  </a:lnTo>
                  <a:lnTo>
                    <a:pt x="50" y="802"/>
                  </a:lnTo>
                  <a:lnTo>
                    <a:pt x="27" y="797"/>
                  </a:lnTo>
                  <a:lnTo>
                    <a:pt x="11" y="792"/>
                  </a:lnTo>
                  <a:lnTo>
                    <a:pt x="3" y="789"/>
                  </a:lnTo>
                  <a:lnTo>
                    <a:pt x="0" y="788"/>
                  </a:lnTo>
                  <a:lnTo>
                    <a:pt x="0" y="15"/>
                  </a:lnTo>
                  <a:lnTo>
                    <a:pt x="2" y="14"/>
                  </a:lnTo>
                  <a:lnTo>
                    <a:pt x="11" y="9"/>
                  </a:lnTo>
                  <a:lnTo>
                    <a:pt x="27" y="4"/>
                  </a:lnTo>
                  <a:lnTo>
                    <a:pt x="48" y="1"/>
                  </a:lnTo>
                  <a:lnTo>
                    <a:pt x="76"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 name="Freeform 12"/>
            <p:cNvSpPr>
              <a:spLocks/>
            </p:cNvSpPr>
            <p:nvPr/>
          </p:nvSpPr>
          <p:spPr bwMode="auto">
            <a:xfrm>
              <a:off x="948448" y="6653564"/>
              <a:ext cx="69022" cy="79243"/>
            </a:xfrm>
            <a:custGeom>
              <a:avLst/>
              <a:gdLst>
                <a:gd name="T0" fmla="*/ 79 w 493"/>
                <a:gd name="T1" fmla="*/ 0 h 566"/>
                <a:gd name="T2" fmla="*/ 110 w 493"/>
                <a:gd name="T3" fmla="*/ 2 h 566"/>
                <a:gd name="T4" fmla="*/ 132 w 493"/>
                <a:gd name="T5" fmla="*/ 6 h 566"/>
                <a:gd name="T6" fmla="*/ 147 w 493"/>
                <a:gd name="T7" fmla="*/ 11 h 566"/>
                <a:gd name="T8" fmla="*/ 155 w 493"/>
                <a:gd name="T9" fmla="*/ 16 h 566"/>
                <a:gd name="T10" fmla="*/ 158 w 493"/>
                <a:gd name="T11" fmla="*/ 17 h 566"/>
                <a:gd name="T12" fmla="*/ 158 w 493"/>
                <a:gd name="T13" fmla="*/ 356 h 566"/>
                <a:gd name="T14" fmla="*/ 160 w 493"/>
                <a:gd name="T15" fmla="*/ 386 h 566"/>
                <a:gd name="T16" fmla="*/ 166 w 493"/>
                <a:gd name="T17" fmla="*/ 409 h 566"/>
                <a:gd name="T18" fmla="*/ 177 w 493"/>
                <a:gd name="T19" fmla="*/ 428 h 566"/>
                <a:gd name="T20" fmla="*/ 191 w 493"/>
                <a:gd name="T21" fmla="*/ 440 h 566"/>
                <a:gd name="T22" fmla="*/ 211 w 493"/>
                <a:gd name="T23" fmla="*/ 448 h 566"/>
                <a:gd name="T24" fmla="*/ 234 w 493"/>
                <a:gd name="T25" fmla="*/ 451 h 566"/>
                <a:gd name="T26" fmla="*/ 262 w 493"/>
                <a:gd name="T27" fmla="*/ 448 h 566"/>
                <a:gd name="T28" fmla="*/ 285 w 493"/>
                <a:gd name="T29" fmla="*/ 440 h 566"/>
                <a:gd name="T30" fmla="*/ 304 w 493"/>
                <a:gd name="T31" fmla="*/ 429 h 566"/>
                <a:gd name="T32" fmla="*/ 319 w 493"/>
                <a:gd name="T33" fmla="*/ 418 h 566"/>
                <a:gd name="T34" fmla="*/ 330 w 493"/>
                <a:gd name="T35" fmla="*/ 407 h 566"/>
                <a:gd name="T36" fmla="*/ 338 w 493"/>
                <a:gd name="T37" fmla="*/ 401 h 566"/>
                <a:gd name="T38" fmla="*/ 338 w 493"/>
                <a:gd name="T39" fmla="*/ 17 h 566"/>
                <a:gd name="T40" fmla="*/ 340 w 493"/>
                <a:gd name="T41" fmla="*/ 16 h 566"/>
                <a:gd name="T42" fmla="*/ 349 w 493"/>
                <a:gd name="T43" fmla="*/ 11 h 566"/>
                <a:gd name="T44" fmla="*/ 364 w 493"/>
                <a:gd name="T45" fmla="*/ 6 h 566"/>
                <a:gd name="T46" fmla="*/ 386 w 493"/>
                <a:gd name="T47" fmla="*/ 2 h 566"/>
                <a:gd name="T48" fmla="*/ 416 w 493"/>
                <a:gd name="T49" fmla="*/ 0 h 566"/>
                <a:gd name="T50" fmla="*/ 445 w 493"/>
                <a:gd name="T51" fmla="*/ 2 h 566"/>
                <a:gd name="T52" fmla="*/ 468 w 493"/>
                <a:gd name="T53" fmla="*/ 6 h 566"/>
                <a:gd name="T54" fmla="*/ 482 w 493"/>
                <a:gd name="T55" fmla="*/ 11 h 566"/>
                <a:gd name="T56" fmla="*/ 491 w 493"/>
                <a:gd name="T57" fmla="*/ 16 h 566"/>
                <a:gd name="T58" fmla="*/ 493 w 493"/>
                <a:gd name="T59" fmla="*/ 17 h 566"/>
                <a:gd name="T60" fmla="*/ 493 w 493"/>
                <a:gd name="T61" fmla="*/ 558 h 566"/>
                <a:gd name="T62" fmla="*/ 474 w 493"/>
                <a:gd name="T63" fmla="*/ 564 h 566"/>
                <a:gd name="T64" fmla="*/ 451 w 493"/>
                <a:gd name="T65" fmla="*/ 566 h 566"/>
                <a:gd name="T66" fmla="*/ 420 w 493"/>
                <a:gd name="T67" fmla="*/ 563 h 566"/>
                <a:gd name="T68" fmla="*/ 395 w 493"/>
                <a:gd name="T69" fmla="*/ 557 h 566"/>
                <a:gd name="T70" fmla="*/ 378 w 493"/>
                <a:gd name="T71" fmla="*/ 546 h 566"/>
                <a:gd name="T72" fmla="*/ 367 w 493"/>
                <a:gd name="T73" fmla="*/ 532 h 566"/>
                <a:gd name="T74" fmla="*/ 363 w 493"/>
                <a:gd name="T75" fmla="*/ 516 h 566"/>
                <a:gd name="T76" fmla="*/ 363 w 493"/>
                <a:gd name="T77" fmla="*/ 487 h 566"/>
                <a:gd name="T78" fmla="*/ 346 w 493"/>
                <a:gd name="T79" fmla="*/ 504 h 566"/>
                <a:gd name="T80" fmla="*/ 327 w 493"/>
                <a:gd name="T81" fmla="*/ 519 h 566"/>
                <a:gd name="T82" fmla="*/ 305 w 493"/>
                <a:gd name="T83" fmla="*/ 535 h 566"/>
                <a:gd name="T84" fmla="*/ 282 w 493"/>
                <a:gd name="T85" fmla="*/ 547 h 566"/>
                <a:gd name="T86" fmla="*/ 254 w 493"/>
                <a:gd name="T87" fmla="*/ 557 h 566"/>
                <a:gd name="T88" fmla="*/ 222 w 493"/>
                <a:gd name="T89" fmla="*/ 563 h 566"/>
                <a:gd name="T90" fmla="*/ 184 w 493"/>
                <a:gd name="T91" fmla="*/ 566 h 566"/>
                <a:gd name="T92" fmla="*/ 149 w 493"/>
                <a:gd name="T93" fmla="*/ 564 h 566"/>
                <a:gd name="T94" fmla="*/ 116 w 493"/>
                <a:gd name="T95" fmla="*/ 557 h 566"/>
                <a:gd name="T96" fmla="*/ 87 w 493"/>
                <a:gd name="T97" fmla="*/ 546 h 566"/>
                <a:gd name="T98" fmla="*/ 62 w 493"/>
                <a:gd name="T99" fmla="*/ 530 h 566"/>
                <a:gd name="T100" fmla="*/ 40 w 493"/>
                <a:gd name="T101" fmla="*/ 510 h 566"/>
                <a:gd name="T102" fmla="*/ 23 w 493"/>
                <a:gd name="T103" fmla="*/ 485 h 566"/>
                <a:gd name="T104" fmla="*/ 11 w 493"/>
                <a:gd name="T105" fmla="*/ 454 h 566"/>
                <a:gd name="T106" fmla="*/ 3 w 493"/>
                <a:gd name="T107" fmla="*/ 420 h 566"/>
                <a:gd name="T108" fmla="*/ 0 w 493"/>
                <a:gd name="T109" fmla="*/ 378 h 566"/>
                <a:gd name="T110" fmla="*/ 0 w 493"/>
                <a:gd name="T111" fmla="*/ 17 h 566"/>
                <a:gd name="T112" fmla="*/ 3 w 493"/>
                <a:gd name="T113" fmla="*/ 16 h 566"/>
                <a:gd name="T114" fmla="*/ 12 w 493"/>
                <a:gd name="T115" fmla="*/ 11 h 566"/>
                <a:gd name="T116" fmla="*/ 28 w 493"/>
                <a:gd name="T117" fmla="*/ 6 h 566"/>
                <a:gd name="T118" fmla="*/ 49 w 493"/>
                <a:gd name="T119" fmla="*/ 2 h 566"/>
                <a:gd name="T120" fmla="*/ 79 w 493"/>
                <a:gd name="T121"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3" h="566">
                  <a:moveTo>
                    <a:pt x="79" y="0"/>
                  </a:moveTo>
                  <a:lnTo>
                    <a:pt x="110" y="2"/>
                  </a:lnTo>
                  <a:lnTo>
                    <a:pt x="132" y="6"/>
                  </a:lnTo>
                  <a:lnTo>
                    <a:pt x="147" y="11"/>
                  </a:lnTo>
                  <a:lnTo>
                    <a:pt x="155" y="16"/>
                  </a:lnTo>
                  <a:lnTo>
                    <a:pt x="158" y="17"/>
                  </a:lnTo>
                  <a:lnTo>
                    <a:pt x="158" y="356"/>
                  </a:lnTo>
                  <a:lnTo>
                    <a:pt x="160" y="386"/>
                  </a:lnTo>
                  <a:lnTo>
                    <a:pt x="166" y="409"/>
                  </a:lnTo>
                  <a:lnTo>
                    <a:pt x="177" y="428"/>
                  </a:lnTo>
                  <a:lnTo>
                    <a:pt x="191" y="440"/>
                  </a:lnTo>
                  <a:lnTo>
                    <a:pt x="211" y="448"/>
                  </a:lnTo>
                  <a:lnTo>
                    <a:pt x="234" y="451"/>
                  </a:lnTo>
                  <a:lnTo>
                    <a:pt x="262" y="448"/>
                  </a:lnTo>
                  <a:lnTo>
                    <a:pt x="285" y="440"/>
                  </a:lnTo>
                  <a:lnTo>
                    <a:pt x="304" y="429"/>
                  </a:lnTo>
                  <a:lnTo>
                    <a:pt x="319" y="418"/>
                  </a:lnTo>
                  <a:lnTo>
                    <a:pt x="330" y="407"/>
                  </a:lnTo>
                  <a:lnTo>
                    <a:pt x="338" y="401"/>
                  </a:lnTo>
                  <a:lnTo>
                    <a:pt x="338" y="17"/>
                  </a:lnTo>
                  <a:lnTo>
                    <a:pt x="340" y="16"/>
                  </a:lnTo>
                  <a:lnTo>
                    <a:pt x="349" y="11"/>
                  </a:lnTo>
                  <a:lnTo>
                    <a:pt x="364" y="6"/>
                  </a:lnTo>
                  <a:lnTo>
                    <a:pt x="386" y="2"/>
                  </a:lnTo>
                  <a:lnTo>
                    <a:pt x="416" y="0"/>
                  </a:lnTo>
                  <a:lnTo>
                    <a:pt x="445" y="2"/>
                  </a:lnTo>
                  <a:lnTo>
                    <a:pt x="468" y="6"/>
                  </a:lnTo>
                  <a:lnTo>
                    <a:pt x="482" y="11"/>
                  </a:lnTo>
                  <a:lnTo>
                    <a:pt x="491" y="16"/>
                  </a:lnTo>
                  <a:lnTo>
                    <a:pt x="493" y="17"/>
                  </a:lnTo>
                  <a:lnTo>
                    <a:pt x="493" y="558"/>
                  </a:lnTo>
                  <a:lnTo>
                    <a:pt x="474" y="564"/>
                  </a:lnTo>
                  <a:lnTo>
                    <a:pt x="451" y="566"/>
                  </a:lnTo>
                  <a:lnTo>
                    <a:pt x="420" y="563"/>
                  </a:lnTo>
                  <a:lnTo>
                    <a:pt x="395" y="557"/>
                  </a:lnTo>
                  <a:lnTo>
                    <a:pt x="378" y="546"/>
                  </a:lnTo>
                  <a:lnTo>
                    <a:pt x="367" y="532"/>
                  </a:lnTo>
                  <a:lnTo>
                    <a:pt x="363" y="516"/>
                  </a:lnTo>
                  <a:lnTo>
                    <a:pt x="363" y="487"/>
                  </a:lnTo>
                  <a:lnTo>
                    <a:pt x="346" y="504"/>
                  </a:lnTo>
                  <a:lnTo>
                    <a:pt x="327" y="519"/>
                  </a:lnTo>
                  <a:lnTo>
                    <a:pt x="305" y="535"/>
                  </a:lnTo>
                  <a:lnTo>
                    <a:pt x="282" y="547"/>
                  </a:lnTo>
                  <a:lnTo>
                    <a:pt x="254" y="557"/>
                  </a:lnTo>
                  <a:lnTo>
                    <a:pt x="222" y="563"/>
                  </a:lnTo>
                  <a:lnTo>
                    <a:pt x="184" y="566"/>
                  </a:lnTo>
                  <a:lnTo>
                    <a:pt x="149" y="564"/>
                  </a:lnTo>
                  <a:lnTo>
                    <a:pt x="116" y="557"/>
                  </a:lnTo>
                  <a:lnTo>
                    <a:pt x="87" y="546"/>
                  </a:lnTo>
                  <a:lnTo>
                    <a:pt x="62" y="530"/>
                  </a:lnTo>
                  <a:lnTo>
                    <a:pt x="40" y="510"/>
                  </a:lnTo>
                  <a:lnTo>
                    <a:pt x="23" y="485"/>
                  </a:lnTo>
                  <a:lnTo>
                    <a:pt x="11" y="454"/>
                  </a:lnTo>
                  <a:lnTo>
                    <a:pt x="3" y="420"/>
                  </a:lnTo>
                  <a:lnTo>
                    <a:pt x="0" y="378"/>
                  </a:lnTo>
                  <a:lnTo>
                    <a:pt x="0" y="17"/>
                  </a:lnTo>
                  <a:lnTo>
                    <a:pt x="3" y="16"/>
                  </a:lnTo>
                  <a:lnTo>
                    <a:pt x="12" y="11"/>
                  </a:lnTo>
                  <a:lnTo>
                    <a:pt x="28" y="6"/>
                  </a:lnTo>
                  <a:lnTo>
                    <a:pt x="49" y="2"/>
                  </a:lnTo>
                  <a:lnTo>
                    <a:pt x="79"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 name="TextBox 20"/>
            <p:cNvSpPr txBox="1"/>
            <p:nvPr userDrawn="1"/>
          </p:nvSpPr>
          <p:spPr>
            <a:xfrm>
              <a:off x="334993" y="6579662"/>
              <a:ext cx="137665" cy="197797"/>
            </a:xfrm>
            <a:prstGeom prst="rect">
              <a:avLst/>
            </a:prstGeom>
            <a:noFill/>
          </p:spPr>
          <p:txBody>
            <a:bodyPr wrap="none" lIns="0" tIns="0" rIns="0" bIns="0" rtlCol="0" anchor="ctr">
              <a:noAutofit/>
            </a:bodyPr>
            <a:lstStyle/>
            <a:p>
              <a:r>
                <a:rPr lang="en-GB" sz="1200" dirty="0">
                  <a:solidFill>
                    <a:schemeClr val="tx2"/>
                  </a:solidFill>
                </a:rPr>
                <a:t>©</a:t>
              </a:r>
            </a:p>
          </p:txBody>
        </p:sp>
        <p:sp>
          <p:nvSpPr>
            <p:cNvPr id="22" name="TextBox 21"/>
            <p:cNvSpPr txBox="1"/>
            <p:nvPr userDrawn="1"/>
          </p:nvSpPr>
          <p:spPr>
            <a:xfrm>
              <a:off x="1176422" y="6607191"/>
              <a:ext cx="396010" cy="158404"/>
            </a:xfrm>
            <a:prstGeom prst="rect">
              <a:avLst/>
            </a:prstGeom>
            <a:noFill/>
          </p:spPr>
          <p:txBody>
            <a:bodyPr wrap="none" lIns="0" tIns="0" rIns="0" bIns="0" rtlCol="0" anchor="ctr">
              <a:noAutofit/>
            </a:bodyPr>
            <a:lstStyle/>
            <a:p>
              <a:pPr algn="l"/>
              <a:r>
                <a:rPr lang="en-GB" sz="1000" b="1" dirty="0">
                  <a:solidFill>
                    <a:schemeClr val="tx2"/>
                  </a:solidFill>
                  <a:latin typeface="+mj-lt"/>
                </a:rPr>
                <a:t> 2015</a:t>
              </a:r>
            </a:p>
          </p:txBody>
        </p:sp>
      </p:grpSp>
      <p:sp>
        <p:nvSpPr>
          <p:cNvPr id="23" name="TextBox 22"/>
          <p:cNvSpPr txBox="1"/>
          <p:nvPr userDrawn="1"/>
        </p:nvSpPr>
        <p:spPr>
          <a:xfrm>
            <a:off x="11837988" y="6478588"/>
            <a:ext cx="356566" cy="379411"/>
          </a:xfrm>
          <a:prstGeom prst="rect">
            <a:avLst/>
          </a:prstGeom>
          <a:noFill/>
        </p:spPr>
        <p:txBody>
          <a:bodyPr wrap="none" lIns="0" tIns="0" rIns="36000" bIns="0" rtlCol="0" anchor="ctr">
            <a:noAutofit/>
          </a:bodyPr>
          <a:lstStyle>
            <a:defPPr>
              <a:defRPr lang="en-US"/>
            </a:defPPr>
            <a:lvl1pPr>
              <a:defRPr sz="1200">
                <a:solidFill>
                  <a:schemeClr val="tx2"/>
                </a:solidFill>
              </a:defRPr>
            </a:lvl1pPr>
          </a:lstStyle>
          <a:p>
            <a:pPr lvl="0" algn="r"/>
            <a:fld id="{D93019EC-635D-40E8-8853-E3616FDAE1F1}" type="slidenum">
              <a:rPr lang="en-GB" smtClean="0"/>
              <a:pPr lvl="0" algn="r"/>
              <a:t>‹#›</a:t>
            </a:fld>
            <a:endParaRPr lang="en-GB" dirty="0"/>
          </a:p>
        </p:txBody>
      </p:sp>
    </p:spTree>
    <p:extLst>
      <p:ext uri="{BB962C8B-B14F-4D97-AF65-F5344CB8AC3E}">
        <p14:creationId xmlns:p14="http://schemas.microsoft.com/office/powerpoint/2010/main" val="1052734619"/>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0" r:id="rId3"/>
    <p:sldLayoutId id="2147483662" r:id="rId4"/>
    <p:sldLayoutId id="2147483673" r:id="rId5"/>
    <p:sldLayoutId id="2147483650" r:id="rId6"/>
    <p:sldLayoutId id="2147483676" r:id="rId7"/>
    <p:sldLayoutId id="2147483663" r:id="rId8"/>
    <p:sldLayoutId id="2147483677" r:id="rId9"/>
    <p:sldLayoutId id="2147483654" r:id="rId10"/>
    <p:sldLayoutId id="2147483671" r:id="rId11"/>
    <p:sldLayoutId id="2147483675" r:id="rId12"/>
    <p:sldLayoutId id="2147483682" r:id="rId13"/>
    <p:sldLayoutId id="2147483659" r:id="rId14"/>
    <p:sldLayoutId id="2147483672" r:id="rId15"/>
    <p:sldLayoutId id="2147483683" r:id="rId16"/>
    <p:sldLayoutId id="2147483656" r:id="rId17"/>
    <p:sldLayoutId id="2147483657" r:id="rId18"/>
    <p:sldLayoutId id="2147483684" r:id="rId19"/>
  </p:sldLayoutIdLst>
  <p:txStyles>
    <p:titleStyle>
      <a:lvl1pPr algn="l" defTabSz="914400" rtl="0" eaLnBrk="1" latinLnBrk="0" hangingPunct="1">
        <a:lnSpc>
          <a:spcPct val="90000"/>
        </a:lnSpc>
        <a:spcBef>
          <a:spcPct val="0"/>
        </a:spcBef>
        <a:buNone/>
        <a:defRPr sz="2800" b="1" kern="1200">
          <a:solidFill>
            <a:schemeClr val="accent1"/>
          </a:solidFill>
          <a:latin typeface="+mj-lt"/>
          <a:ea typeface="+mj-ea"/>
          <a:cs typeface="+mj-cs"/>
        </a:defRPr>
      </a:lvl1pPr>
    </p:titleStyle>
    <p:bodyStyle>
      <a:lvl1pPr marL="0" indent="0" algn="l" defTabSz="914400" rtl="0" eaLnBrk="1" latinLnBrk="0" hangingPunct="1">
        <a:lnSpc>
          <a:spcPct val="110000"/>
        </a:lnSpc>
        <a:spcBef>
          <a:spcPts val="1200"/>
        </a:spcBef>
        <a:spcAft>
          <a:spcPts val="200"/>
        </a:spcAft>
        <a:buFontTx/>
        <a:buNone/>
        <a:defRPr sz="2400" b="1" kern="1200">
          <a:solidFill>
            <a:schemeClr val="tx1"/>
          </a:solidFill>
          <a:latin typeface="+mn-lt"/>
          <a:ea typeface="+mn-ea"/>
          <a:cs typeface="+mn-cs"/>
        </a:defRPr>
      </a:lvl1pPr>
      <a:lvl2pPr marL="269875" indent="-182563" algn="l" defTabSz="914400" rtl="0" eaLnBrk="1" latinLnBrk="0" hangingPunct="1">
        <a:lnSpc>
          <a:spcPct val="110000"/>
        </a:lnSpc>
        <a:spcBef>
          <a:spcPts val="300"/>
        </a:spcBef>
        <a:spcAft>
          <a:spcPts val="300"/>
        </a:spcAft>
        <a:buFont typeface="Calibri Light" panose="020F0302020204030204" pitchFamily="34" charset="0"/>
        <a:buChar char="◦"/>
        <a:defRPr sz="2400" kern="1200">
          <a:solidFill>
            <a:schemeClr val="tx2">
              <a:lumMod val="75000"/>
            </a:schemeClr>
          </a:solidFill>
          <a:latin typeface="+mn-lt"/>
          <a:ea typeface="+mn-ea"/>
          <a:cs typeface="+mn-cs"/>
        </a:defRPr>
      </a:lvl2pPr>
      <a:lvl3pPr marL="539750" indent="-182563" algn="l" defTabSz="914400" rtl="0" eaLnBrk="1" latinLnBrk="0" hangingPunct="1">
        <a:lnSpc>
          <a:spcPct val="110000"/>
        </a:lnSpc>
        <a:spcBef>
          <a:spcPts val="200"/>
        </a:spcBef>
        <a:spcAft>
          <a:spcPts val="400"/>
        </a:spcAft>
        <a:buSzPct val="80000"/>
        <a:buFont typeface="Arial" panose="020B0604020202020204" pitchFamily="34" charset="0"/>
        <a:buChar char="•"/>
        <a:defRPr sz="2000" kern="1200">
          <a:solidFill>
            <a:schemeClr val="tx2">
              <a:lumMod val="75000"/>
            </a:schemeClr>
          </a:solidFill>
          <a:latin typeface="+mn-lt"/>
          <a:ea typeface="+mn-ea"/>
          <a:cs typeface="+mn-cs"/>
        </a:defRPr>
      </a:lvl3pPr>
      <a:lvl4pPr marL="809625" indent="-182563" algn="l" defTabSz="914400" rtl="0" eaLnBrk="1" latinLnBrk="0" hangingPunct="1">
        <a:lnSpc>
          <a:spcPct val="110000"/>
        </a:lnSpc>
        <a:spcBef>
          <a:spcPts val="400"/>
        </a:spcBef>
        <a:spcAft>
          <a:spcPts val="400"/>
        </a:spcAft>
        <a:buFont typeface="Calibri Light" panose="020F0302020204030204" pitchFamily="34" charset="0"/>
        <a:buChar char="-"/>
        <a:defRPr sz="1800" kern="1200">
          <a:solidFill>
            <a:schemeClr val="tx2">
              <a:lumMod val="75000"/>
            </a:schemeClr>
          </a:solidFill>
          <a:latin typeface="+mn-lt"/>
          <a:ea typeface="+mn-ea"/>
          <a:cs typeface="+mn-cs"/>
        </a:defRPr>
      </a:lvl4pPr>
      <a:lvl5pPr marL="1079500" indent="-182563" algn="l" defTabSz="914400" rtl="0" eaLnBrk="1" latinLnBrk="0" hangingPunct="1">
        <a:lnSpc>
          <a:spcPct val="110000"/>
        </a:lnSpc>
        <a:spcBef>
          <a:spcPts val="400"/>
        </a:spcBef>
        <a:spcAft>
          <a:spcPts val="400"/>
        </a:spcAft>
        <a:buFont typeface="Calibri Light" panose="020F0302020204030204" pitchFamily="34" charset="0"/>
        <a:buChar char="»"/>
        <a:defRPr sz="1800" kern="1200">
          <a:solidFill>
            <a:schemeClr val="tx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14" userDrawn="1">
          <p15:clr>
            <a:srgbClr val="F26B43"/>
          </p15:clr>
        </p15:guide>
        <p15:guide id="2" pos="198" userDrawn="1">
          <p15:clr>
            <a:srgbClr val="F26B43"/>
          </p15:clr>
        </p15:guide>
        <p15:guide id="3" pos="7482" userDrawn="1">
          <p15:clr>
            <a:srgbClr val="F26B43"/>
          </p15:clr>
        </p15:guide>
        <p15:guide id="4" orient="horz" pos="3906" userDrawn="1">
          <p15:clr>
            <a:srgbClr val="F26B43"/>
          </p15:clr>
        </p15:guide>
        <p15:guide id="5" orient="horz" pos="4081" userDrawn="1">
          <p15:clr>
            <a:srgbClr val="F26B43"/>
          </p15:clr>
        </p15:guide>
        <p15:guide id="6" orient="horz" pos="613" userDrawn="1">
          <p15:clr>
            <a:srgbClr val="F26B43"/>
          </p15:clr>
        </p15:guide>
        <p15:guide id="7"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6.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12.xml"/><Relationship Id="rId3" Type="http://schemas.openxmlformats.org/officeDocument/2006/relationships/diagramData" Target="../diagrams/data11.xml"/><Relationship Id="rId7" Type="http://schemas.microsoft.com/office/2007/relationships/diagramDrawing" Target="../diagrams/drawing11.xml"/><Relationship Id="rId12" Type="http://schemas.microsoft.com/office/2007/relationships/diagramDrawing" Target="../diagrams/drawing12.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11.xml"/><Relationship Id="rId11" Type="http://schemas.openxmlformats.org/officeDocument/2006/relationships/diagramColors" Target="../diagrams/colors12.xml"/><Relationship Id="rId5" Type="http://schemas.openxmlformats.org/officeDocument/2006/relationships/diagramQuickStyle" Target="../diagrams/quickStyle11.xml"/><Relationship Id="rId10" Type="http://schemas.openxmlformats.org/officeDocument/2006/relationships/diagramQuickStyle" Target="../diagrams/quickStyle12.xml"/><Relationship Id="rId4" Type="http://schemas.openxmlformats.org/officeDocument/2006/relationships/diagramLayout" Target="../diagrams/layout11.xml"/><Relationship Id="rId9" Type="http://schemas.openxmlformats.org/officeDocument/2006/relationships/diagramLayout" Target="../diagrams/layout12.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14.xml"/><Relationship Id="rId3" Type="http://schemas.openxmlformats.org/officeDocument/2006/relationships/diagramData" Target="../diagrams/data13.xml"/><Relationship Id="rId7" Type="http://schemas.microsoft.com/office/2007/relationships/diagramDrawing" Target="../diagrams/drawing13.xml"/><Relationship Id="rId12" Type="http://schemas.microsoft.com/office/2007/relationships/diagramDrawing" Target="../diagrams/drawing14.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13.xml"/><Relationship Id="rId11" Type="http://schemas.openxmlformats.org/officeDocument/2006/relationships/diagramColors" Target="../diagrams/colors14.xml"/><Relationship Id="rId5" Type="http://schemas.openxmlformats.org/officeDocument/2006/relationships/diagramQuickStyle" Target="../diagrams/quickStyle13.xml"/><Relationship Id="rId10" Type="http://schemas.openxmlformats.org/officeDocument/2006/relationships/diagramQuickStyle" Target="../diagrams/quickStyle14.xml"/><Relationship Id="rId4" Type="http://schemas.openxmlformats.org/officeDocument/2006/relationships/diagramLayout" Target="../diagrams/layout13.xml"/><Relationship Id="rId9" Type="http://schemas.openxmlformats.org/officeDocument/2006/relationships/diagramLayout" Target="../diagrams/layout14.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16.xml"/><Relationship Id="rId3" Type="http://schemas.openxmlformats.org/officeDocument/2006/relationships/diagramData" Target="../diagrams/data15.xml"/><Relationship Id="rId7" Type="http://schemas.microsoft.com/office/2007/relationships/diagramDrawing" Target="../diagrams/drawing15.xml"/><Relationship Id="rId12" Type="http://schemas.microsoft.com/office/2007/relationships/diagramDrawing" Target="../diagrams/drawing16.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Colors" Target="../diagrams/colors15.xml"/><Relationship Id="rId11" Type="http://schemas.openxmlformats.org/officeDocument/2006/relationships/diagramColors" Target="../diagrams/colors16.xml"/><Relationship Id="rId5" Type="http://schemas.openxmlformats.org/officeDocument/2006/relationships/diagramQuickStyle" Target="../diagrams/quickStyle15.xml"/><Relationship Id="rId10" Type="http://schemas.openxmlformats.org/officeDocument/2006/relationships/diagramQuickStyle" Target="../diagrams/quickStyle16.xml"/><Relationship Id="rId4" Type="http://schemas.openxmlformats.org/officeDocument/2006/relationships/diagramLayout" Target="../diagrams/layout15.xml"/><Relationship Id="rId9" Type="http://schemas.openxmlformats.org/officeDocument/2006/relationships/diagramLayout" Target="../diagrams/layout16.xml"/></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 Id="rId9"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16.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 Id="rId9" Type="http://schemas.openxmlformats.org/officeDocument/2006/relationships/chart" Target="../charts/chart2.xml"/></Relationships>
</file>

<file path=ppt/slides/_rels/slide17.xml.rels><?xml version="1.0" encoding="UTF-8" standalone="yes"?>
<Relationships xmlns="http://schemas.openxmlformats.org/package/2006/relationships"><Relationship Id="rId8" Type="http://schemas.openxmlformats.org/officeDocument/2006/relationships/diagramData" Target="../diagrams/data23.xml"/><Relationship Id="rId3" Type="http://schemas.openxmlformats.org/officeDocument/2006/relationships/diagramData" Target="../diagrams/data22.xml"/><Relationship Id="rId7" Type="http://schemas.microsoft.com/office/2007/relationships/diagramDrawing" Target="../diagrams/drawing22.xml"/><Relationship Id="rId12" Type="http://schemas.microsoft.com/office/2007/relationships/diagramDrawing" Target="../diagrams/drawing23.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Colors" Target="../diagrams/colors22.xml"/><Relationship Id="rId11" Type="http://schemas.openxmlformats.org/officeDocument/2006/relationships/diagramColors" Target="../diagrams/colors23.xml"/><Relationship Id="rId5" Type="http://schemas.openxmlformats.org/officeDocument/2006/relationships/diagramQuickStyle" Target="../diagrams/quickStyle22.xml"/><Relationship Id="rId10" Type="http://schemas.openxmlformats.org/officeDocument/2006/relationships/diagramQuickStyle" Target="../diagrams/quickStyle23.xml"/><Relationship Id="rId4" Type="http://schemas.openxmlformats.org/officeDocument/2006/relationships/diagramLayout" Target="../diagrams/layout22.xml"/><Relationship Id="rId9" Type="http://schemas.openxmlformats.org/officeDocument/2006/relationships/diagramLayout" Target="../diagrams/layout23.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25.xml"/><Relationship Id="rId3" Type="http://schemas.openxmlformats.org/officeDocument/2006/relationships/diagramData" Target="../diagrams/data24.xml"/><Relationship Id="rId7" Type="http://schemas.microsoft.com/office/2007/relationships/diagramDrawing" Target="../diagrams/drawing24.xml"/><Relationship Id="rId12" Type="http://schemas.microsoft.com/office/2007/relationships/diagramDrawing" Target="../diagrams/drawing25.xm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diagramColors" Target="../diagrams/colors24.xml"/><Relationship Id="rId11" Type="http://schemas.openxmlformats.org/officeDocument/2006/relationships/diagramColors" Target="../diagrams/colors25.xml"/><Relationship Id="rId5" Type="http://schemas.openxmlformats.org/officeDocument/2006/relationships/diagramQuickStyle" Target="../diagrams/quickStyle24.xml"/><Relationship Id="rId10" Type="http://schemas.openxmlformats.org/officeDocument/2006/relationships/diagramQuickStyle" Target="../diagrams/quickStyle25.xml"/><Relationship Id="rId4" Type="http://schemas.openxmlformats.org/officeDocument/2006/relationships/diagramLayout" Target="../diagrams/layout24.xml"/><Relationship Id="rId9" Type="http://schemas.openxmlformats.org/officeDocument/2006/relationships/diagramLayout" Target="../diagrams/layout25.xml"/></Relationships>
</file>

<file path=ppt/slides/_rels/slide19.xml.rels><?xml version="1.0" encoding="UTF-8" standalone="yes"?>
<Relationships xmlns="http://schemas.openxmlformats.org/package/2006/relationships"><Relationship Id="rId8" Type="http://schemas.openxmlformats.org/officeDocument/2006/relationships/diagramData" Target="../diagrams/data27.xml"/><Relationship Id="rId3" Type="http://schemas.openxmlformats.org/officeDocument/2006/relationships/diagramData" Target="../diagrams/data26.xml"/><Relationship Id="rId7" Type="http://schemas.microsoft.com/office/2007/relationships/diagramDrawing" Target="../diagrams/drawing26.xml"/><Relationship Id="rId12" Type="http://schemas.microsoft.com/office/2007/relationships/diagramDrawing" Target="../diagrams/drawing27.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diagramColors" Target="../diagrams/colors26.xml"/><Relationship Id="rId11" Type="http://schemas.openxmlformats.org/officeDocument/2006/relationships/diagramColors" Target="../diagrams/colors27.xml"/><Relationship Id="rId5" Type="http://schemas.openxmlformats.org/officeDocument/2006/relationships/diagramQuickStyle" Target="../diagrams/quickStyle26.xml"/><Relationship Id="rId10" Type="http://schemas.openxmlformats.org/officeDocument/2006/relationships/diagramQuickStyle" Target="../diagrams/quickStyle27.xml"/><Relationship Id="rId4" Type="http://schemas.openxmlformats.org/officeDocument/2006/relationships/diagramLayout" Target="../diagrams/layout26.xml"/><Relationship Id="rId9" Type="http://schemas.openxmlformats.org/officeDocument/2006/relationships/diagramLayout" Target="../diagrams/layout27.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29.xml"/><Relationship Id="rId3" Type="http://schemas.openxmlformats.org/officeDocument/2006/relationships/diagramLayout" Target="../diagrams/layout28.xml"/><Relationship Id="rId7" Type="http://schemas.openxmlformats.org/officeDocument/2006/relationships/diagramData" Target="../diagrams/data29.xml"/><Relationship Id="rId2" Type="http://schemas.openxmlformats.org/officeDocument/2006/relationships/diagramData" Target="../diagrams/data28.xml"/><Relationship Id="rId1" Type="http://schemas.openxmlformats.org/officeDocument/2006/relationships/slideLayout" Target="../slideLayouts/slideLayout6.xml"/><Relationship Id="rId6" Type="http://schemas.microsoft.com/office/2007/relationships/diagramDrawing" Target="../diagrams/drawing28.xml"/><Relationship Id="rId11" Type="http://schemas.microsoft.com/office/2007/relationships/diagramDrawing" Target="../diagrams/drawing29.xml"/><Relationship Id="rId5" Type="http://schemas.openxmlformats.org/officeDocument/2006/relationships/diagramColors" Target="../diagrams/colors28.xml"/><Relationship Id="rId10" Type="http://schemas.openxmlformats.org/officeDocument/2006/relationships/diagramColors" Target="../diagrams/colors29.xml"/><Relationship Id="rId4" Type="http://schemas.openxmlformats.org/officeDocument/2006/relationships/diagramQuickStyle" Target="../diagrams/quickStyle28.xml"/><Relationship Id="rId9" Type="http://schemas.openxmlformats.org/officeDocument/2006/relationships/diagramQuickStyle" Target="../diagrams/quickStyle29.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31.xml"/><Relationship Id="rId3" Type="http://schemas.openxmlformats.org/officeDocument/2006/relationships/diagramLayout" Target="../diagrams/layout30.xml"/><Relationship Id="rId7" Type="http://schemas.openxmlformats.org/officeDocument/2006/relationships/diagramData" Target="../diagrams/data31.xml"/><Relationship Id="rId2" Type="http://schemas.openxmlformats.org/officeDocument/2006/relationships/diagramData" Target="../diagrams/data30.xml"/><Relationship Id="rId1" Type="http://schemas.openxmlformats.org/officeDocument/2006/relationships/slideLayout" Target="../slideLayouts/slideLayout6.xml"/><Relationship Id="rId6" Type="http://schemas.microsoft.com/office/2007/relationships/diagramDrawing" Target="../diagrams/drawing30.xml"/><Relationship Id="rId11" Type="http://schemas.microsoft.com/office/2007/relationships/diagramDrawing" Target="../diagrams/drawing31.xml"/><Relationship Id="rId5" Type="http://schemas.openxmlformats.org/officeDocument/2006/relationships/diagramColors" Target="../diagrams/colors30.xml"/><Relationship Id="rId10" Type="http://schemas.openxmlformats.org/officeDocument/2006/relationships/diagramColors" Target="../diagrams/colors31.xml"/><Relationship Id="rId4" Type="http://schemas.openxmlformats.org/officeDocument/2006/relationships/diagramQuickStyle" Target="../diagrams/quickStyle30.xml"/><Relationship Id="rId9" Type="http://schemas.openxmlformats.org/officeDocument/2006/relationships/diagramQuickStyle" Target="../diagrams/quickStyle31.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33.xml"/><Relationship Id="rId3" Type="http://schemas.openxmlformats.org/officeDocument/2006/relationships/diagramLayout" Target="../diagrams/layout32.xml"/><Relationship Id="rId7" Type="http://schemas.openxmlformats.org/officeDocument/2006/relationships/diagramData" Target="../diagrams/data33.xml"/><Relationship Id="rId2" Type="http://schemas.openxmlformats.org/officeDocument/2006/relationships/diagramData" Target="../diagrams/data32.xml"/><Relationship Id="rId1" Type="http://schemas.openxmlformats.org/officeDocument/2006/relationships/slideLayout" Target="../slideLayouts/slideLayout6.xml"/><Relationship Id="rId6" Type="http://schemas.microsoft.com/office/2007/relationships/diagramDrawing" Target="../diagrams/drawing32.xml"/><Relationship Id="rId11" Type="http://schemas.microsoft.com/office/2007/relationships/diagramDrawing" Target="../diagrams/drawing33.xml"/><Relationship Id="rId5" Type="http://schemas.openxmlformats.org/officeDocument/2006/relationships/diagramColors" Target="../diagrams/colors32.xml"/><Relationship Id="rId10" Type="http://schemas.openxmlformats.org/officeDocument/2006/relationships/diagramColors" Target="../diagrams/colors33.xml"/><Relationship Id="rId4" Type="http://schemas.openxmlformats.org/officeDocument/2006/relationships/diagramQuickStyle" Target="../diagrams/quickStyle32.xml"/><Relationship Id="rId9" Type="http://schemas.openxmlformats.org/officeDocument/2006/relationships/diagramQuickStyle" Target="../diagrams/quickStyle33.xml"/></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35.xml"/><Relationship Id="rId3" Type="http://schemas.openxmlformats.org/officeDocument/2006/relationships/diagramLayout" Target="../diagrams/layout34.xml"/><Relationship Id="rId7" Type="http://schemas.openxmlformats.org/officeDocument/2006/relationships/diagramData" Target="../diagrams/data35.xml"/><Relationship Id="rId2" Type="http://schemas.openxmlformats.org/officeDocument/2006/relationships/diagramData" Target="../diagrams/data34.xml"/><Relationship Id="rId1" Type="http://schemas.openxmlformats.org/officeDocument/2006/relationships/slideLayout" Target="../slideLayouts/slideLayout6.xml"/><Relationship Id="rId6" Type="http://schemas.microsoft.com/office/2007/relationships/diagramDrawing" Target="../diagrams/drawing34.xml"/><Relationship Id="rId11" Type="http://schemas.microsoft.com/office/2007/relationships/diagramDrawing" Target="../diagrams/drawing35.xml"/><Relationship Id="rId5" Type="http://schemas.openxmlformats.org/officeDocument/2006/relationships/diagramColors" Target="../diagrams/colors34.xml"/><Relationship Id="rId10" Type="http://schemas.openxmlformats.org/officeDocument/2006/relationships/diagramColors" Target="../diagrams/colors35.xml"/><Relationship Id="rId4" Type="http://schemas.openxmlformats.org/officeDocument/2006/relationships/diagramQuickStyle" Target="../diagrams/quickStyle34.xml"/><Relationship Id="rId9" Type="http://schemas.openxmlformats.org/officeDocument/2006/relationships/diagramQuickStyle" Target="../diagrams/quickStyle35.xml"/></Relationships>
</file>

<file path=ppt/slides/_rels/slide24.xml.rels><?xml version="1.0" encoding="UTF-8" standalone="yes"?>
<Relationships xmlns="http://schemas.openxmlformats.org/package/2006/relationships"><Relationship Id="rId8" Type="http://schemas.openxmlformats.org/officeDocument/2006/relationships/diagramLayout" Target="../diagrams/layout37.xml"/><Relationship Id="rId3" Type="http://schemas.openxmlformats.org/officeDocument/2006/relationships/diagramLayout" Target="../diagrams/layout36.xml"/><Relationship Id="rId7" Type="http://schemas.openxmlformats.org/officeDocument/2006/relationships/diagramData" Target="../diagrams/data37.xml"/><Relationship Id="rId2" Type="http://schemas.openxmlformats.org/officeDocument/2006/relationships/diagramData" Target="../diagrams/data36.xml"/><Relationship Id="rId1" Type="http://schemas.openxmlformats.org/officeDocument/2006/relationships/slideLayout" Target="../slideLayouts/slideLayout6.xml"/><Relationship Id="rId6" Type="http://schemas.microsoft.com/office/2007/relationships/diagramDrawing" Target="../diagrams/drawing36.xml"/><Relationship Id="rId11" Type="http://schemas.microsoft.com/office/2007/relationships/diagramDrawing" Target="../diagrams/drawing37.xml"/><Relationship Id="rId5" Type="http://schemas.openxmlformats.org/officeDocument/2006/relationships/diagramColors" Target="../diagrams/colors36.xml"/><Relationship Id="rId10" Type="http://schemas.openxmlformats.org/officeDocument/2006/relationships/diagramColors" Target="../diagrams/colors37.xml"/><Relationship Id="rId4" Type="http://schemas.openxmlformats.org/officeDocument/2006/relationships/diagramQuickStyle" Target="../diagrams/quickStyle36.xml"/><Relationship Id="rId9" Type="http://schemas.openxmlformats.org/officeDocument/2006/relationships/diagramQuickStyle" Target="../diagrams/quickStyle37.xml"/></Relationships>
</file>

<file path=ppt/slides/_rels/slide2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3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diagramData" Target="../diagrams/data38.xml"/><Relationship Id="rId1" Type="http://schemas.openxmlformats.org/officeDocument/2006/relationships/slideLayout" Target="../slideLayouts/slideLayout6.xml"/><Relationship Id="rId6" Type="http://schemas.microsoft.com/office/2007/relationships/diagramDrawing" Target="../diagrams/drawing38.xml"/><Relationship Id="rId11" Type="http://schemas.openxmlformats.org/officeDocument/2006/relationships/image" Target="../media/image12.jpeg"/><Relationship Id="rId5" Type="http://schemas.openxmlformats.org/officeDocument/2006/relationships/diagramColors" Target="../diagrams/colors38.xml"/><Relationship Id="rId10" Type="http://schemas.openxmlformats.org/officeDocument/2006/relationships/image" Target="../media/image11.png"/><Relationship Id="rId4" Type="http://schemas.openxmlformats.org/officeDocument/2006/relationships/diagramQuickStyle" Target="../diagrams/quickStyle38.xml"/><Relationship Id="rId9"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9.xml"/><Relationship Id="rId7" Type="http://schemas.microsoft.com/office/2007/relationships/diagramDrawing" Target="../diagrams/drawing39.xm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diagramColors" Target="../diagrams/colors39.xml"/><Relationship Id="rId5" Type="http://schemas.openxmlformats.org/officeDocument/2006/relationships/diagramQuickStyle" Target="../diagrams/quickStyle39.xml"/><Relationship Id="rId4" Type="http://schemas.openxmlformats.org/officeDocument/2006/relationships/diagramLayout" Target="../diagrams/layout39.xml"/></Relationships>
</file>

<file path=ppt/slides/_rels/slide27.xml.rels><?xml version="1.0" encoding="UTF-8" standalone="yes"?>
<Relationships xmlns="http://schemas.openxmlformats.org/package/2006/relationships"><Relationship Id="rId2" Type="http://schemas.openxmlformats.org/officeDocument/2006/relationships/hyperlink" Target="https://www.progress.com/customers/godrich-toyota-britehouse-automotive" TargetMode="Externa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689094935"/>
              </p:ext>
            </p:extLst>
          </p:nvPr>
        </p:nvGraphicFramePr>
        <p:xfrm>
          <a:off x="5818794" y="4617030"/>
          <a:ext cx="6058882" cy="7524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Subtitle 14"/>
          <p:cNvSpPr>
            <a:spLocks noGrp="1"/>
          </p:cNvSpPr>
          <p:nvPr>
            <p:ph type="subTitle" idx="1"/>
          </p:nvPr>
        </p:nvSpPr>
        <p:spPr>
          <a:xfrm>
            <a:off x="6095999" y="5488252"/>
            <a:ext cx="5781675" cy="712523"/>
          </a:xfrm>
        </p:spPr>
        <p:txBody>
          <a:bodyPr>
            <a:normAutofit/>
          </a:bodyPr>
          <a:lstStyle/>
          <a:p>
            <a:pPr lvl="0"/>
            <a:r>
              <a:rPr lang="en-US" sz="1400" dirty="0"/>
              <a:t>Coenie Vermaak </a:t>
            </a:r>
          </a:p>
          <a:p>
            <a:pPr lvl="0"/>
            <a:r>
              <a:rPr lang="en-US" sz="1200" b="0" dirty="0"/>
              <a:t>Systems Architect – Britehouse Automotive (Automate)</a:t>
            </a:r>
          </a:p>
        </p:txBody>
      </p:sp>
    </p:spTree>
    <p:extLst>
      <p:ext uri="{BB962C8B-B14F-4D97-AF65-F5344CB8AC3E}">
        <p14:creationId xmlns:p14="http://schemas.microsoft.com/office/powerpoint/2010/main" val="2901317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668292088"/>
              </p:ext>
            </p:extLst>
          </p:nvPr>
        </p:nvGraphicFramePr>
        <p:xfrm>
          <a:off x="472658" y="379723"/>
          <a:ext cx="10811073" cy="61863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7706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909702367"/>
              </p:ext>
            </p:extLst>
          </p:nvPr>
        </p:nvGraphicFramePr>
        <p:xfrm>
          <a:off x="314325" y="102897"/>
          <a:ext cx="11563350" cy="712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129511080"/>
              </p:ext>
            </p:extLst>
          </p:nvPr>
        </p:nvGraphicFramePr>
        <p:xfrm>
          <a:off x="433057" y="1013340"/>
          <a:ext cx="11048680" cy="4729249"/>
        </p:xfrm>
        <a:graphic>
          <a:graphicData uri="http://schemas.openxmlformats.org/drawingml/2006/table">
            <a:tbl>
              <a:tblPr firstRow="1" bandRow="1">
                <a:effectLst>
                  <a:outerShdw blurRad="50800" dist="254000" dir="2700000" algn="tl" rotWithShape="0">
                    <a:prstClr val="black">
                      <a:alpha val="40000"/>
                    </a:prstClr>
                  </a:outerShdw>
                </a:effectLst>
                <a:tableStyleId>{5C22544A-7EE6-4342-B048-85BDC9FD1C3A}</a:tableStyleId>
              </a:tblPr>
              <a:tblGrid>
                <a:gridCol w="2613668">
                  <a:extLst>
                    <a:ext uri="{9D8B030D-6E8A-4147-A177-3AD203B41FA5}">
                      <a16:colId xmlns:a16="http://schemas.microsoft.com/office/drawing/2014/main" val="3457269829"/>
                    </a:ext>
                  </a:extLst>
                </a:gridCol>
                <a:gridCol w="8435012">
                  <a:extLst>
                    <a:ext uri="{9D8B030D-6E8A-4147-A177-3AD203B41FA5}">
                      <a16:colId xmlns:a16="http://schemas.microsoft.com/office/drawing/2014/main" val="1038674251"/>
                    </a:ext>
                  </a:extLst>
                </a:gridCol>
              </a:tblGrid>
              <a:tr h="404731">
                <a:tc>
                  <a:txBody>
                    <a:bodyPr/>
                    <a:lstStyle/>
                    <a:p>
                      <a:r>
                        <a:rPr lang="en-US" dirty="0"/>
                        <a:t>Reason</a:t>
                      </a:r>
                    </a:p>
                  </a:txBody>
                  <a:tcPr/>
                </a:tc>
                <a:tc>
                  <a:txBody>
                    <a:bodyPr/>
                    <a:lstStyle/>
                    <a:p>
                      <a:r>
                        <a:rPr lang="en-US" dirty="0"/>
                        <a:t>Description</a:t>
                      </a:r>
                    </a:p>
                  </a:txBody>
                  <a:tcPr/>
                </a:tc>
                <a:extLst>
                  <a:ext uri="{0D108BD9-81ED-4DB2-BD59-A6C34878D82A}">
                    <a16:rowId xmlns:a16="http://schemas.microsoft.com/office/drawing/2014/main" val="1362530366"/>
                  </a:ext>
                </a:extLst>
              </a:tr>
              <a:tr h="632045">
                <a:tc>
                  <a:txBody>
                    <a:bodyPr/>
                    <a:lstStyle/>
                    <a:p>
                      <a:r>
                        <a:rPr lang="en-US" b="1" dirty="0"/>
                        <a:t>Technical Debt</a:t>
                      </a:r>
                    </a:p>
                  </a:txBody>
                  <a:tcPr/>
                </a:tc>
                <a:tc>
                  <a:txBody>
                    <a:bodyPr/>
                    <a:lstStyle/>
                    <a:p>
                      <a:r>
                        <a:rPr lang="en-US" sz="1600" dirty="0"/>
                        <a:t>A</a:t>
                      </a:r>
                      <a:r>
                        <a:rPr lang="en-US" sz="1600" baseline="0" dirty="0"/>
                        <a:t> metaphor referring to the eventual consequences of poor system design, software architecture or software development within the code base</a:t>
                      </a:r>
                      <a:endParaRPr lang="en-US" sz="1600" dirty="0"/>
                    </a:p>
                  </a:txBody>
                  <a:tcPr/>
                </a:tc>
                <a:extLst>
                  <a:ext uri="{0D108BD9-81ED-4DB2-BD59-A6C34878D82A}">
                    <a16:rowId xmlns:a16="http://schemas.microsoft.com/office/drawing/2014/main" val="3388917269"/>
                  </a:ext>
                </a:extLst>
              </a:tr>
              <a:tr h="632045">
                <a:tc>
                  <a:txBody>
                    <a:bodyPr/>
                    <a:lstStyle/>
                    <a:p>
                      <a:r>
                        <a:rPr lang="en-US" b="1" dirty="0"/>
                        <a:t>Technology</a:t>
                      </a:r>
                      <a:r>
                        <a:rPr lang="en-US" b="1" baseline="0" dirty="0"/>
                        <a:t> Upgrade</a:t>
                      </a:r>
                      <a:endParaRPr lang="en-US" b="1" dirty="0"/>
                    </a:p>
                  </a:txBody>
                  <a:tcPr/>
                </a:tc>
                <a:tc>
                  <a:txBody>
                    <a:bodyPr/>
                    <a:lstStyle/>
                    <a:p>
                      <a:r>
                        <a:rPr lang="en-US" sz="1600" dirty="0"/>
                        <a:t>It’s vital</a:t>
                      </a:r>
                      <a:r>
                        <a:rPr lang="en-US" sz="1600" baseline="0" dirty="0"/>
                        <a:t> to remain closely aligned with the roadmap of technology vendors in order to remain relevant and responsive in the ever-evolving technology landscape</a:t>
                      </a:r>
                      <a:endParaRPr lang="en-US" sz="1600" dirty="0"/>
                    </a:p>
                  </a:txBody>
                  <a:tcPr/>
                </a:tc>
                <a:extLst>
                  <a:ext uri="{0D108BD9-81ED-4DB2-BD59-A6C34878D82A}">
                    <a16:rowId xmlns:a16="http://schemas.microsoft.com/office/drawing/2014/main" val="841478233"/>
                  </a:ext>
                </a:extLst>
              </a:tr>
              <a:tr h="898169">
                <a:tc>
                  <a:txBody>
                    <a:bodyPr/>
                    <a:lstStyle/>
                    <a:p>
                      <a:r>
                        <a:rPr lang="en-US" b="1" dirty="0"/>
                        <a:t>Architecture Upgrade</a:t>
                      </a:r>
                    </a:p>
                  </a:txBody>
                  <a:tcPr/>
                </a:tc>
                <a:tc>
                  <a:txBody>
                    <a:bodyPr/>
                    <a:lstStyle/>
                    <a:p>
                      <a:r>
                        <a:rPr lang="en-US" sz="1600" dirty="0"/>
                        <a:t>Ensure that the fundamental structure of your software supports the</a:t>
                      </a:r>
                      <a:r>
                        <a:rPr lang="en-US" sz="1600" baseline="0" dirty="0"/>
                        <a:t> roadmap and vision for the product.  Once implemented, it is costly to change and can severely hamper the efficiency and effectiveness of your product</a:t>
                      </a:r>
                      <a:endParaRPr lang="en-US" sz="1600" dirty="0"/>
                    </a:p>
                  </a:txBody>
                  <a:tcPr/>
                </a:tc>
                <a:extLst>
                  <a:ext uri="{0D108BD9-81ED-4DB2-BD59-A6C34878D82A}">
                    <a16:rowId xmlns:a16="http://schemas.microsoft.com/office/drawing/2014/main" val="4111679284"/>
                  </a:ext>
                </a:extLst>
              </a:tr>
              <a:tr h="898169">
                <a:tc>
                  <a:txBody>
                    <a:bodyPr/>
                    <a:lstStyle/>
                    <a:p>
                      <a:r>
                        <a:rPr lang="en-US" b="1" dirty="0"/>
                        <a:t>Interoperability</a:t>
                      </a:r>
                    </a:p>
                  </a:txBody>
                  <a:tcPr/>
                </a:tc>
                <a:tc>
                  <a:txBody>
                    <a:bodyPr/>
                    <a:lstStyle/>
                    <a:p>
                      <a:r>
                        <a:rPr lang="en-US" sz="1600" dirty="0"/>
                        <a:t>The capability</a:t>
                      </a:r>
                      <a:r>
                        <a:rPr lang="en-US" sz="1600" baseline="0" dirty="0"/>
                        <a:t> to communicate, execute programs, or transfer data among various functional units, in a manner that requires the user to have little or no knowledge of the unique characteristics of those units</a:t>
                      </a:r>
                      <a:endParaRPr lang="en-US" sz="1600" dirty="0"/>
                    </a:p>
                  </a:txBody>
                  <a:tcPr/>
                </a:tc>
                <a:extLst>
                  <a:ext uri="{0D108BD9-81ED-4DB2-BD59-A6C34878D82A}">
                    <a16:rowId xmlns:a16="http://schemas.microsoft.com/office/drawing/2014/main" val="3610864713"/>
                  </a:ext>
                </a:extLst>
              </a:tr>
              <a:tr h="632045">
                <a:tc>
                  <a:txBody>
                    <a:bodyPr/>
                    <a:lstStyle/>
                    <a:p>
                      <a:r>
                        <a:rPr lang="en-US" b="1" dirty="0"/>
                        <a:t>People and Process</a:t>
                      </a:r>
                    </a:p>
                  </a:txBody>
                  <a:tcPr/>
                </a:tc>
                <a:tc>
                  <a:txBody>
                    <a:bodyPr/>
                    <a:lstStyle/>
                    <a:p>
                      <a:r>
                        <a:rPr lang="en-US" sz="1600" dirty="0"/>
                        <a:t>Ensure</a:t>
                      </a:r>
                      <a:r>
                        <a:rPr lang="en-US" sz="1600" baseline="0" dirty="0"/>
                        <a:t> that the current development paradigm and skillset does not hamper innovation and timeous response to market requirements</a:t>
                      </a:r>
                      <a:endParaRPr lang="en-US" sz="1600" dirty="0"/>
                    </a:p>
                  </a:txBody>
                  <a:tcPr/>
                </a:tc>
                <a:extLst>
                  <a:ext uri="{0D108BD9-81ED-4DB2-BD59-A6C34878D82A}">
                    <a16:rowId xmlns:a16="http://schemas.microsoft.com/office/drawing/2014/main" val="3502514316"/>
                  </a:ext>
                </a:extLst>
              </a:tr>
              <a:tr h="632045">
                <a:tc>
                  <a:txBody>
                    <a:bodyPr/>
                    <a:lstStyle/>
                    <a:p>
                      <a:r>
                        <a:rPr lang="en-US" b="1" dirty="0"/>
                        <a:t>Extensibility</a:t>
                      </a:r>
                      <a:r>
                        <a:rPr lang="en-US" b="1" baseline="0" dirty="0"/>
                        <a:t> </a:t>
                      </a:r>
                      <a:endParaRPr lang="en-US" b="1" dirty="0"/>
                    </a:p>
                  </a:txBody>
                  <a:tcPr/>
                </a:tc>
                <a:tc>
                  <a:txBody>
                    <a:bodyPr/>
                    <a:lstStyle/>
                    <a:p>
                      <a:r>
                        <a:rPr lang="en-US" sz="1600" dirty="0"/>
                        <a:t>Does the level of effort and cost required to extend the</a:t>
                      </a:r>
                      <a:r>
                        <a:rPr lang="en-US" sz="1600" baseline="0" dirty="0"/>
                        <a:t> system outweigh the benefits of the extension </a:t>
                      </a:r>
                      <a:endParaRPr lang="en-US" sz="1600" dirty="0"/>
                    </a:p>
                  </a:txBody>
                  <a:tcPr/>
                </a:tc>
                <a:extLst>
                  <a:ext uri="{0D108BD9-81ED-4DB2-BD59-A6C34878D82A}">
                    <a16:rowId xmlns:a16="http://schemas.microsoft.com/office/drawing/2014/main" val="266519830"/>
                  </a:ext>
                </a:extLst>
              </a:tr>
            </a:tbl>
          </a:graphicData>
        </a:graphic>
      </p:graphicFrame>
    </p:spTree>
    <p:extLst>
      <p:ext uri="{BB962C8B-B14F-4D97-AF65-F5344CB8AC3E}">
        <p14:creationId xmlns:p14="http://schemas.microsoft.com/office/powerpoint/2010/main" val="12880832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649553385"/>
              </p:ext>
            </p:extLst>
          </p:nvPr>
        </p:nvGraphicFramePr>
        <p:xfrm>
          <a:off x="314325" y="102896"/>
          <a:ext cx="11563350" cy="514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p14="http://schemas.microsoft.com/office/powerpoint/2010/main" val="3033208886"/>
              </p:ext>
            </p:extLst>
          </p:nvPr>
        </p:nvGraphicFramePr>
        <p:xfrm>
          <a:off x="314326" y="736132"/>
          <a:ext cx="11563349" cy="54649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0554806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649553385"/>
              </p:ext>
            </p:extLst>
          </p:nvPr>
        </p:nvGraphicFramePr>
        <p:xfrm>
          <a:off x="314325" y="102896"/>
          <a:ext cx="11563350" cy="514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p14="http://schemas.microsoft.com/office/powerpoint/2010/main" val="1296537100"/>
              </p:ext>
            </p:extLst>
          </p:nvPr>
        </p:nvGraphicFramePr>
        <p:xfrm>
          <a:off x="314326" y="736132"/>
          <a:ext cx="11563349" cy="54649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014336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137663811"/>
              </p:ext>
            </p:extLst>
          </p:nvPr>
        </p:nvGraphicFramePr>
        <p:xfrm>
          <a:off x="314325" y="102896"/>
          <a:ext cx="11563350" cy="514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p:cNvPicPr>
            <a:picLocks noChangeAspect="1"/>
          </p:cNvPicPr>
          <p:nvPr/>
        </p:nvPicPr>
        <p:blipFill>
          <a:blip r:embed="rId8"/>
          <a:stretch>
            <a:fillRect/>
          </a:stretch>
        </p:blipFill>
        <p:spPr>
          <a:xfrm>
            <a:off x="5316272" y="775733"/>
            <a:ext cx="6544149" cy="3579735"/>
          </a:xfrm>
          <a:prstGeom prst="rect">
            <a:avLst/>
          </a:prstGeom>
        </p:spPr>
      </p:pic>
      <p:sp>
        <p:nvSpPr>
          <p:cNvPr id="3" name="TextBox 2"/>
          <p:cNvSpPr txBox="1"/>
          <p:nvPr/>
        </p:nvSpPr>
        <p:spPr>
          <a:xfrm>
            <a:off x="393456" y="1013339"/>
            <a:ext cx="4940070" cy="4247317"/>
          </a:xfrm>
          <a:prstGeom prst="rect">
            <a:avLst/>
          </a:prstGeom>
          <a:noFill/>
        </p:spPr>
        <p:txBody>
          <a:bodyPr wrap="square" rtlCol="0">
            <a:spAutoFit/>
          </a:bodyPr>
          <a:lstStyle/>
          <a:p>
            <a:pPr marL="285750" indent="-285750">
              <a:buFont typeface="Arial" panose="020B0604020202020204" pitchFamily="34" charset="0"/>
              <a:buChar char="•"/>
            </a:pPr>
            <a:r>
              <a:rPr lang="en-US" dirty="0" smtClean="0"/>
              <a:t>Understanding usage patterns of the application</a:t>
            </a:r>
          </a:p>
          <a:p>
            <a:pPr marL="742950" lvl="1" indent="-285750">
              <a:buFont typeface="Arial" panose="020B0604020202020204" pitchFamily="34" charset="0"/>
              <a:buChar char="•"/>
            </a:pPr>
            <a:r>
              <a:rPr lang="en-US" dirty="0" smtClean="0"/>
              <a:t>Which modules, screens or processes are</a:t>
            </a:r>
          </a:p>
          <a:p>
            <a:pPr lvl="1"/>
            <a:r>
              <a:rPr lang="en-US" dirty="0"/>
              <a:t> </a:t>
            </a:r>
            <a:r>
              <a:rPr lang="en-US" dirty="0" smtClean="0"/>
              <a:t>     used most </a:t>
            </a:r>
            <a:r>
              <a:rPr lang="en-US" dirty="0" smtClean="0"/>
              <a:t>often</a:t>
            </a:r>
            <a:r>
              <a:rPr lang="en-US" dirty="0" smtClean="0"/>
              <a:t>?</a:t>
            </a:r>
          </a:p>
          <a:p>
            <a:pPr marL="742950" lvl="1" indent="-285750">
              <a:buFont typeface="Arial" panose="020B0604020202020204" pitchFamily="34" charset="0"/>
              <a:buChar char="•"/>
            </a:pPr>
            <a:r>
              <a:rPr lang="en-US" dirty="0" smtClean="0"/>
              <a:t>Which screens are not used at all?</a:t>
            </a:r>
          </a:p>
          <a:p>
            <a:pPr marL="742950" lvl="1" indent="-285750">
              <a:buFont typeface="Arial" panose="020B0604020202020204" pitchFamily="34" charset="0"/>
              <a:buChar char="•"/>
            </a:pPr>
            <a:r>
              <a:rPr lang="en-US" dirty="0" smtClean="0"/>
              <a:t>Provides a focused platform to analyze </a:t>
            </a:r>
          </a:p>
          <a:p>
            <a:pPr lvl="1"/>
            <a:r>
              <a:rPr lang="en-US" dirty="0"/>
              <a:t> </a:t>
            </a:r>
            <a:r>
              <a:rPr lang="en-US" dirty="0" smtClean="0"/>
              <a:t>    performance issues</a:t>
            </a:r>
          </a:p>
          <a:p>
            <a:pPr lvl="1"/>
            <a:endParaRPr lang="en-US" dirty="0" smtClean="0"/>
          </a:p>
          <a:p>
            <a:pPr marL="285750" indent="-285750">
              <a:buFont typeface="Arial" panose="020B0604020202020204" pitchFamily="34" charset="0"/>
              <a:buChar char="•"/>
            </a:pPr>
            <a:r>
              <a:rPr lang="en-US" dirty="0" smtClean="0"/>
              <a:t>Understanding user patterns </a:t>
            </a:r>
          </a:p>
          <a:p>
            <a:pPr marL="742950" lvl="1" indent="-285750">
              <a:buFont typeface="Arial" panose="020B0604020202020204" pitchFamily="34" charset="0"/>
              <a:buChar char="•"/>
            </a:pPr>
            <a:r>
              <a:rPr lang="en-US" dirty="0" smtClean="0"/>
              <a:t>Is it possible or feasible to modernize the</a:t>
            </a:r>
          </a:p>
          <a:p>
            <a:pPr lvl="1"/>
            <a:r>
              <a:rPr lang="en-US" dirty="0"/>
              <a:t> </a:t>
            </a:r>
            <a:r>
              <a:rPr lang="en-US" dirty="0" smtClean="0"/>
              <a:t>     entire “view” for a group of users?</a:t>
            </a:r>
          </a:p>
          <a:p>
            <a:pPr lvl="1"/>
            <a:endParaRPr lang="en-US" dirty="0" smtClean="0"/>
          </a:p>
          <a:p>
            <a:pPr marL="285750" indent="-285750">
              <a:buFont typeface="Arial" panose="020B0604020202020204" pitchFamily="34" charset="0"/>
              <a:buChar char="•"/>
            </a:pPr>
            <a:r>
              <a:rPr lang="en-US" dirty="0" smtClean="0"/>
              <a:t>Implement a different billing system?</a:t>
            </a:r>
            <a:endParaRPr lang="en-US" dirty="0" smtClean="0"/>
          </a:p>
          <a:p>
            <a:pPr marL="742950" lvl="1" indent="-285750">
              <a:buFont typeface="Arial" panose="020B0604020202020204" pitchFamily="34" charset="0"/>
              <a:buChar char="•"/>
            </a:pPr>
            <a:r>
              <a:rPr lang="en-US" dirty="0" smtClean="0"/>
              <a:t>Tracking the application at this level allows</a:t>
            </a:r>
          </a:p>
          <a:p>
            <a:pPr lvl="1"/>
            <a:r>
              <a:rPr lang="en-US" dirty="0"/>
              <a:t> </a:t>
            </a:r>
            <a:r>
              <a:rPr lang="en-US" dirty="0" smtClean="0"/>
              <a:t>     for implementing a different billing model</a:t>
            </a:r>
          </a:p>
          <a:p>
            <a:pPr lvl="1"/>
            <a:endParaRPr lang="en-US" dirty="0"/>
          </a:p>
        </p:txBody>
      </p:sp>
      <p:sp>
        <p:nvSpPr>
          <p:cNvPr id="5" name="TextBox 4"/>
          <p:cNvSpPr txBox="1"/>
          <p:nvPr/>
        </p:nvSpPr>
        <p:spPr>
          <a:xfrm>
            <a:off x="5316272" y="4355468"/>
            <a:ext cx="6742225" cy="2308324"/>
          </a:xfrm>
          <a:prstGeom prst="rect">
            <a:avLst/>
          </a:prstGeom>
          <a:noFill/>
        </p:spPr>
        <p:txBody>
          <a:bodyPr wrap="square" rtlCol="0">
            <a:spAutoFit/>
          </a:bodyPr>
          <a:lstStyle/>
          <a:p>
            <a:r>
              <a:rPr lang="en-US" dirty="0" smtClean="0"/>
              <a:t>Additional information from the tool</a:t>
            </a:r>
          </a:p>
          <a:p>
            <a:pPr marL="285750" indent="-285750">
              <a:buFont typeface="Arial" panose="020B0604020202020204" pitchFamily="34" charset="0"/>
              <a:buChar char="•"/>
            </a:pPr>
            <a:r>
              <a:rPr lang="en-US" dirty="0" smtClean="0"/>
              <a:t>Full usage report per screen per company</a:t>
            </a:r>
          </a:p>
          <a:p>
            <a:pPr marL="285750" indent="-285750">
              <a:buFont typeface="Arial" panose="020B0604020202020204" pitchFamily="34" charset="0"/>
              <a:buChar char="•"/>
            </a:pPr>
            <a:r>
              <a:rPr lang="en-US" dirty="0" smtClean="0"/>
              <a:t>Full usage report per screen per user</a:t>
            </a:r>
          </a:p>
          <a:p>
            <a:pPr marL="285750" indent="-285750">
              <a:buFont typeface="Arial" panose="020B0604020202020204" pitchFamily="34" charset="0"/>
              <a:buChar char="•"/>
            </a:pPr>
            <a:r>
              <a:rPr lang="en-US" dirty="0" smtClean="0"/>
              <a:t>Report of all used screens</a:t>
            </a:r>
          </a:p>
          <a:p>
            <a:pPr marL="285750" indent="-285750">
              <a:buFont typeface="Arial" panose="020B0604020202020204" pitchFamily="34" charset="0"/>
              <a:buChar char="•"/>
            </a:pPr>
            <a:r>
              <a:rPr lang="en-US" dirty="0" smtClean="0"/>
              <a:t>Report of all unused screens</a:t>
            </a:r>
          </a:p>
          <a:p>
            <a:pPr marL="285750" indent="-285750">
              <a:buFont typeface="Arial" panose="020B0604020202020204" pitchFamily="34" charset="0"/>
              <a:buChar char="•"/>
            </a:pPr>
            <a:r>
              <a:rPr lang="en-US" dirty="0" smtClean="0"/>
              <a:t>Report indicating the full count of used screens</a:t>
            </a:r>
          </a:p>
          <a:p>
            <a:pPr marL="285750" indent="-285750">
              <a:buFont typeface="Arial" panose="020B0604020202020204" pitchFamily="34" charset="0"/>
              <a:buChar char="•"/>
            </a:pPr>
            <a:r>
              <a:rPr lang="en-US" dirty="0" smtClean="0"/>
              <a:t>Report indicating a spider diagram view of all source code dependencies of a screen</a:t>
            </a:r>
            <a:endParaRPr lang="en-US" dirty="0"/>
          </a:p>
        </p:txBody>
      </p:sp>
    </p:spTree>
    <p:extLst>
      <p:ext uri="{BB962C8B-B14F-4D97-AF65-F5344CB8AC3E}">
        <p14:creationId xmlns:p14="http://schemas.microsoft.com/office/powerpoint/2010/main" val="387578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0" end="0"/>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
                                            <p:txEl>
                                              <p:pRg st="1" end="1"/>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
                                            <p:txEl>
                                              <p:pRg st="2" end="2"/>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
                                            <p:txEl>
                                              <p:pRg st="3" end="3"/>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
                                            <p:txEl>
                                              <p:pRg st="4" end="4"/>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
                                            <p:txEl>
                                              <p:pRg st="5" end="5"/>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044123248"/>
              </p:ext>
            </p:extLst>
          </p:nvPr>
        </p:nvGraphicFramePr>
        <p:xfrm>
          <a:off x="314325" y="102897"/>
          <a:ext cx="11563350" cy="712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444217133"/>
              </p:ext>
            </p:extLst>
          </p:nvPr>
        </p:nvGraphicFramePr>
        <p:xfrm>
          <a:off x="314325" y="1013339"/>
          <a:ext cx="11207014" cy="4759960"/>
        </p:xfrm>
        <a:graphic>
          <a:graphicData uri="http://schemas.openxmlformats.org/drawingml/2006/table">
            <a:tbl>
              <a:tblPr firstRow="1" bandRow="1">
                <a:effectLst>
                  <a:outerShdw blurRad="50800" dist="254000" dir="2700000" algn="tl" rotWithShape="0">
                    <a:prstClr val="black">
                      <a:alpha val="40000"/>
                    </a:prstClr>
                  </a:outerShdw>
                </a:effectLst>
                <a:tableStyleId>{5C22544A-7EE6-4342-B048-85BDC9FD1C3A}</a:tableStyleId>
              </a:tblPr>
              <a:tblGrid>
                <a:gridCol w="5603507">
                  <a:extLst>
                    <a:ext uri="{9D8B030D-6E8A-4147-A177-3AD203B41FA5}">
                      <a16:colId xmlns:a16="http://schemas.microsoft.com/office/drawing/2014/main" val="2047616025"/>
                    </a:ext>
                  </a:extLst>
                </a:gridCol>
                <a:gridCol w="5603507">
                  <a:extLst>
                    <a:ext uri="{9D8B030D-6E8A-4147-A177-3AD203B41FA5}">
                      <a16:colId xmlns:a16="http://schemas.microsoft.com/office/drawing/2014/main" val="2149776067"/>
                    </a:ext>
                  </a:extLst>
                </a:gridCol>
              </a:tblGrid>
              <a:tr h="370840">
                <a:tc>
                  <a:txBody>
                    <a:bodyPr/>
                    <a:lstStyle/>
                    <a:p>
                      <a:pPr algn="ctr"/>
                      <a:r>
                        <a:rPr lang="en-US" dirty="0"/>
                        <a:t>Traditional Modernization</a:t>
                      </a:r>
                    </a:p>
                  </a:txBody>
                  <a:tcPr/>
                </a:tc>
                <a:tc>
                  <a:txBody>
                    <a:bodyPr/>
                    <a:lstStyle/>
                    <a:p>
                      <a:pPr algn="ctr"/>
                      <a:r>
                        <a:rPr lang="en-US" dirty="0"/>
                        <a:t>Incremental Modernization</a:t>
                      </a:r>
                    </a:p>
                  </a:txBody>
                  <a:tcPr/>
                </a:tc>
                <a:extLst>
                  <a:ext uri="{0D108BD9-81ED-4DB2-BD59-A6C34878D82A}">
                    <a16:rowId xmlns:a16="http://schemas.microsoft.com/office/drawing/2014/main" val="82928296"/>
                  </a:ext>
                </a:extLst>
              </a:tr>
              <a:tr h="370840">
                <a:tc>
                  <a:txBody>
                    <a:bodyPr/>
                    <a:lstStyle/>
                    <a:p>
                      <a:r>
                        <a:rPr lang="en-US" dirty="0"/>
                        <a:t>Coarse grained approach, generally focusing on Application or Modular</a:t>
                      </a:r>
                      <a:r>
                        <a:rPr lang="en-US" baseline="0" dirty="0"/>
                        <a:t> level</a:t>
                      </a:r>
                      <a:endParaRPr lang="en-US" dirty="0"/>
                    </a:p>
                  </a:txBody>
                  <a:tcPr/>
                </a:tc>
                <a:tc>
                  <a:txBody>
                    <a:bodyPr/>
                    <a:lstStyle/>
                    <a:p>
                      <a:r>
                        <a:rPr lang="en-US" dirty="0"/>
                        <a:t>Fine grained approach, considered at functional or process level</a:t>
                      </a:r>
                    </a:p>
                  </a:txBody>
                  <a:tcPr/>
                </a:tc>
                <a:extLst>
                  <a:ext uri="{0D108BD9-81ED-4DB2-BD59-A6C34878D82A}">
                    <a16:rowId xmlns:a16="http://schemas.microsoft.com/office/drawing/2014/main" val="4136874387"/>
                  </a:ext>
                </a:extLst>
              </a:tr>
              <a:tr h="370840">
                <a:tc>
                  <a:txBody>
                    <a:bodyPr/>
                    <a:lstStyle/>
                    <a:p>
                      <a:r>
                        <a:rPr lang="en-US" dirty="0"/>
                        <a:t>Tend to be long</a:t>
                      </a:r>
                      <a:r>
                        <a:rPr lang="en-US" baseline="0" dirty="0"/>
                        <a:t> delivery cycles, governed by rigid traditional project methodologies, costing methods and procedures</a:t>
                      </a:r>
                      <a:endParaRPr lang="en-US" dirty="0"/>
                    </a:p>
                  </a:txBody>
                  <a:tcPr/>
                </a:tc>
                <a:tc>
                  <a:txBody>
                    <a:bodyPr/>
                    <a:lstStyle/>
                    <a:p>
                      <a:r>
                        <a:rPr lang="en-US" dirty="0"/>
                        <a:t>Short delivery cycles governed by agile</a:t>
                      </a:r>
                      <a:r>
                        <a:rPr lang="en-US" baseline="0" dirty="0"/>
                        <a:t> project methodologies</a:t>
                      </a:r>
                      <a:endParaRPr lang="en-US" dirty="0"/>
                    </a:p>
                  </a:txBody>
                  <a:tcPr/>
                </a:tc>
                <a:extLst>
                  <a:ext uri="{0D108BD9-81ED-4DB2-BD59-A6C34878D82A}">
                    <a16:rowId xmlns:a16="http://schemas.microsoft.com/office/drawing/2014/main" val="2127374660"/>
                  </a:ext>
                </a:extLst>
              </a:tr>
              <a:tr h="370840">
                <a:tc>
                  <a:txBody>
                    <a:bodyPr/>
                    <a:lstStyle/>
                    <a:p>
                      <a:r>
                        <a:rPr lang="en-US" dirty="0"/>
                        <a:t>“Big-Bang” release to market.</a:t>
                      </a:r>
                      <a:r>
                        <a:rPr lang="en-US" baseline="0" dirty="0"/>
                        <a:t>  The release(s) tend to be extended periods from the start of the project causing delayed responsiveness</a:t>
                      </a:r>
                      <a:endParaRPr lang="en-US" dirty="0"/>
                    </a:p>
                  </a:txBody>
                  <a:tcPr/>
                </a:tc>
                <a:tc>
                  <a:txBody>
                    <a:bodyPr/>
                    <a:lstStyle/>
                    <a:p>
                      <a:r>
                        <a:rPr lang="en-US" dirty="0"/>
                        <a:t>Frequent small</a:t>
                      </a:r>
                      <a:r>
                        <a:rPr lang="en-US" baseline="0" dirty="0"/>
                        <a:t> releases that ensure constant validation and relevance in the market</a:t>
                      </a:r>
                      <a:endParaRPr lang="en-US" dirty="0"/>
                    </a:p>
                  </a:txBody>
                  <a:tcPr/>
                </a:tc>
                <a:extLst>
                  <a:ext uri="{0D108BD9-81ED-4DB2-BD59-A6C34878D82A}">
                    <a16:rowId xmlns:a16="http://schemas.microsoft.com/office/drawing/2014/main" val="397299352"/>
                  </a:ext>
                </a:extLst>
              </a:tr>
              <a:tr h="370840">
                <a:tc>
                  <a:txBody>
                    <a:bodyPr/>
                    <a:lstStyle/>
                    <a:p>
                      <a:r>
                        <a:rPr lang="en-US" dirty="0"/>
                        <a:t>Resources tied up for extensive periods</a:t>
                      </a:r>
                    </a:p>
                  </a:txBody>
                  <a:tcPr/>
                </a:tc>
                <a:tc>
                  <a:txBody>
                    <a:bodyPr/>
                    <a:lstStyle/>
                    <a:p>
                      <a:r>
                        <a:rPr lang="en-US" dirty="0"/>
                        <a:t>Smaller increments provides</a:t>
                      </a:r>
                      <a:r>
                        <a:rPr lang="en-US" baseline="0" dirty="0"/>
                        <a:t> more flexibility in resource allocation</a:t>
                      </a:r>
                      <a:endParaRPr lang="en-US" dirty="0"/>
                    </a:p>
                  </a:txBody>
                  <a:tcPr/>
                </a:tc>
                <a:extLst>
                  <a:ext uri="{0D108BD9-81ED-4DB2-BD59-A6C34878D82A}">
                    <a16:rowId xmlns:a16="http://schemas.microsoft.com/office/drawing/2014/main" val="1739352179"/>
                  </a:ext>
                </a:extLst>
              </a:tr>
              <a:tr h="370840">
                <a:tc>
                  <a:txBody>
                    <a:bodyPr/>
                    <a:lstStyle/>
                    <a:p>
                      <a:r>
                        <a:rPr lang="en-US" dirty="0"/>
                        <a:t>Could be</a:t>
                      </a:r>
                      <a:r>
                        <a:rPr lang="en-US" baseline="0" dirty="0"/>
                        <a:t> challenging to change focus and direction of the project</a:t>
                      </a:r>
                      <a:endParaRPr lang="en-US" dirty="0"/>
                    </a:p>
                  </a:txBody>
                  <a:tcPr/>
                </a:tc>
                <a:tc>
                  <a:txBody>
                    <a:bodyPr/>
                    <a:lstStyle/>
                    <a:p>
                      <a:r>
                        <a:rPr lang="en-US" dirty="0"/>
                        <a:t>Fairly easy</a:t>
                      </a:r>
                      <a:r>
                        <a:rPr lang="en-US" baseline="0" dirty="0"/>
                        <a:t> to change direction based on business and market requirements</a:t>
                      </a:r>
                      <a:endParaRPr lang="en-US" dirty="0"/>
                    </a:p>
                  </a:txBody>
                  <a:tcPr/>
                </a:tc>
                <a:extLst>
                  <a:ext uri="{0D108BD9-81ED-4DB2-BD59-A6C34878D82A}">
                    <a16:rowId xmlns:a16="http://schemas.microsoft.com/office/drawing/2014/main" val="1874898018"/>
                  </a:ext>
                </a:extLst>
              </a:tr>
              <a:tr h="370840">
                <a:tc>
                  <a:txBody>
                    <a:bodyPr/>
                    <a:lstStyle/>
                    <a:p>
                      <a:r>
                        <a:rPr lang="en-US" dirty="0"/>
                        <a:t>Somewhat easier to back out of the project by removing or stopping development of major components</a:t>
                      </a:r>
                    </a:p>
                  </a:txBody>
                  <a:tcPr/>
                </a:tc>
                <a:tc>
                  <a:txBody>
                    <a:bodyPr/>
                    <a:lstStyle/>
                    <a:p>
                      <a:r>
                        <a:rPr lang="en-US" dirty="0"/>
                        <a:t>Once implemented, the complexity</a:t>
                      </a:r>
                      <a:r>
                        <a:rPr lang="en-US" baseline="0" dirty="0"/>
                        <a:t> of the application landscape is increased and therefore not trivial to revert</a:t>
                      </a:r>
                      <a:endParaRPr lang="en-US" dirty="0"/>
                    </a:p>
                  </a:txBody>
                  <a:tcPr/>
                </a:tc>
                <a:extLst>
                  <a:ext uri="{0D108BD9-81ED-4DB2-BD59-A6C34878D82A}">
                    <a16:rowId xmlns:a16="http://schemas.microsoft.com/office/drawing/2014/main" val="2480818974"/>
                  </a:ext>
                </a:extLst>
              </a:tr>
            </a:tbl>
          </a:graphicData>
        </a:graphic>
      </p:graphicFrame>
    </p:spTree>
    <p:extLst>
      <p:ext uri="{BB962C8B-B14F-4D97-AF65-F5344CB8AC3E}">
        <p14:creationId xmlns:p14="http://schemas.microsoft.com/office/powerpoint/2010/main" val="15806689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82935094"/>
              </p:ext>
            </p:extLst>
          </p:nvPr>
        </p:nvGraphicFramePr>
        <p:xfrm>
          <a:off x="314325" y="102897"/>
          <a:ext cx="11563350" cy="712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66651" y="1092541"/>
            <a:ext cx="3351758" cy="2660266"/>
          </a:xfrm>
          <a:prstGeom prst="rect">
            <a:avLst/>
          </a:prstGeom>
          <a:effectLst>
            <a:outerShdw blurRad="25400" dist="50800" dir="5400000" algn="ctr" rotWithShape="0">
              <a:srgbClr val="000000">
                <a:alpha val="43137"/>
              </a:srgbClr>
            </a:outerShdw>
          </a:effectLst>
          <a:scene3d>
            <a:camera prst="orthographicFront"/>
            <a:lightRig rig="threePt" dir="t"/>
          </a:scene3d>
          <a:sp3d prstMaterial="metal">
            <a:bevelT/>
            <a:bevelB/>
          </a:sp3d>
        </p:spPr>
      </p:pic>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175179" y="3943813"/>
            <a:ext cx="3349640" cy="2653267"/>
          </a:xfrm>
          <a:prstGeom prst="rect">
            <a:avLst/>
          </a:prstGeom>
          <a:scene3d>
            <a:camera prst="orthographicFront"/>
            <a:lightRig rig="threePt" dir="t"/>
          </a:scene3d>
          <a:sp3d prstMaterial="metal">
            <a:bevelT/>
          </a:sp3d>
        </p:spPr>
      </p:pic>
      <p:sp>
        <p:nvSpPr>
          <p:cNvPr id="4" name="TextBox 3"/>
          <p:cNvSpPr txBox="1"/>
          <p:nvPr/>
        </p:nvSpPr>
        <p:spPr>
          <a:xfrm>
            <a:off x="631062" y="1211344"/>
            <a:ext cx="7310078" cy="923330"/>
          </a:xfrm>
          <a:prstGeom prst="rect">
            <a:avLst/>
          </a:prstGeom>
          <a:noFill/>
        </p:spPr>
        <p:txBody>
          <a:bodyPr wrap="none" rtlCol="0">
            <a:spAutoFit/>
          </a:bodyPr>
          <a:lstStyle/>
          <a:p>
            <a:r>
              <a:rPr lang="en-US" dirty="0">
                <a:solidFill>
                  <a:schemeClr val="dk1"/>
                </a:solidFill>
              </a:rPr>
              <a:t>Traditionally a process will be analyzed, designed and implemented in its</a:t>
            </a:r>
          </a:p>
          <a:p>
            <a:r>
              <a:rPr lang="en-US" dirty="0">
                <a:solidFill>
                  <a:schemeClr val="dk1"/>
                </a:solidFill>
              </a:rPr>
              <a:t> entirety.  The process considered in this example is a high-level process flow </a:t>
            </a:r>
          </a:p>
          <a:p>
            <a:r>
              <a:rPr lang="en-US" dirty="0">
                <a:solidFill>
                  <a:schemeClr val="dk1"/>
                </a:solidFill>
              </a:rPr>
              <a:t> for creating a vehicle estimate.</a:t>
            </a:r>
          </a:p>
        </p:txBody>
      </p:sp>
      <p:sp>
        <p:nvSpPr>
          <p:cNvPr id="5" name="TextBox 4"/>
          <p:cNvSpPr txBox="1"/>
          <p:nvPr/>
        </p:nvSpPr>
        <p:spPr>
          <a:xfrm>
            <a:off x="631062" y="3983414"/>
            <a:ext cx="7479933" cy="2031325"/>
          </a:xfrm>
          <a:prstGeom prst="rect">
            <a:avLst/>
          </a:prstGeom>
          <a:noFill/>
        </p:spPr>
        <p:txBody>
          <a:bodyPr wrap="none" rtlCol="0">
            <a:spAutoFit/>
          </a:bodyPr>
          <a:lstStyle/>
          <a:p>
            <a:r>
              <a:rPr lang="en-US" dirty="0">
                <a:solidFill>
                  <a:schemeClr val="dk1"/>
                </a:solidFill>
              </a:rPr>
              <a:t>Modernizing using the incremental approach you would typically find a smaller</a:t>
            </a:r>
          </a:p>
          <a:p>
            <a:r>
              <a:rPr lang="en-US" dirty="0">
                <a:solidFill>
                  <a:schemeClr val="dk1"/>
                </a:solidFill>
              </a:rPr>
              <a:t>Sub-process and refactor only this process.  We selected the sub-processes </a:t>
            </a:r>
          </a:p>
          <a:p>
            <a:r>
              <a:rPr lang="en-US" dirty="0">
                <a:solidFill>
                  <a:schemeClr val="dk1"/>
                </a:solidFill>
              </a:rPr>
              <a:t>by considering:</a:t>
            </a:r>
          </a:p>
          <a:p>
            <a:pPr indent="-285750">
              <a:buFont typeface="Arial" panose="020B0604020202020204" pitchFamily="34" charset="0"/>
              <a:buChar char="•"/>
            </a:pPr>
            <a:r>
              <a:rPr lang="en-US" dirty="0">
                <a:solidFill>
                  <a:schemeClr val="dk1"/>
                </a:solidFill>
              </a:rPr>
              <a:t>The number of bugs contained in the process</a:t>
            </a:r>
          </a:p>
          <a:p>
            <a:pPr indent="-285750">
              <a:buFont typeface="Arial" panose="020B0604020202020204" pitchFamily="34" charset="0"/>
              <a:buChar char="•"/>
            </a:pPr>
            <a:r>
              <a:rPr lang="en-US" dirty="0">
                <a:solidFill>
                  <a:schemeClr val="dk1"/>
                </a:solidFill>
              </a:rPr>
              <a:t>Possible performance issues</a:t>
            </a:r>
          </a:p>
          <a:p>
            <a:pPr indent="-285750">
              <a:buFont typeface="Arial" panose="020B0604020202020204" pitchFamily="34" charset="0"/>
              <a:buChar char="•"/>
            </a:pPr>
            <a:r>
              <a:rPr lang="en-US" dirty="0">
                <a:solidFill>
                  <a:schemeClr val="dk1"/>
                </a:solidFill>
              </a:rPr>
              <a:t>Value-add to end-users by introducing modern technologies</a:t>
            </a:r>
          </a:p>
          <a:p>
            <a:pPr indent="-285750">
              <a:buFont typeface="Arial" panose="020B0604020202020204" pitchFamily="34" charset="0"/>
              <a:buChar char="•"/>
            </a:pPr>
            <a:r>
              <a:rPr lang="en-US" dirty="0">
                <a:solidFill>
                  <a:schemeClr val="dk1"/>
                </a:solidFill>
              </a:rPr>
              <a:t>Possible re-use of the sub-process in the greater process</a:t>
            </a:r>
          </a:p>
        </p:txBody>
      </p:sp>
    </p:spTree>
    <p:extLst>
      <p:ext uri="{BB962C8B-B14F-4D97-AF65-F5344CB8AC3E}">
        <p14:creationId xmlns:p14="http://schemas.microsoft.com/office/powerpoint/2010/main" val="316299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138549943"/>
              </p:ext>
            </p:extLst>
          </p:nvPr>
        </p:nvGraphicFramePr>
        <p:xfrm>
          <a:off x="314325" y="102897"/>
          <a:ext cx="11563350" cy="712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p14="http://schemas.microsoft.com/office/powerpoint/2010/main" val="1227335268"/>
              </p:ext>
            </p:extLst>
          </p:nvPr>
        </p:nvGraphicFramePr>
        <p:xfrm>
          <a:off x="373691" y="1052940"/>
          <a:ext cx="11444618" cy="566308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2203907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138549943"/>
              </p:ext>
            </p:extLst>
          </p:nvPr>
        </p:nvGraphicFramePr>
        <p:xfrm>
          <a:off x="314325" y="102897"/>
          <a:ext cx="11563350" cy="712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p14="http://schemas.microsoft.com/office/powerpoint/2010/main" val="1904243029"/>
              </p:ext>
            </p:extLst>
          </p:nvPr>
        </p:nvGraphicFramePr>
        <p:xfrm>
          <a:off x="373691" y="1052940"/>
          <a:ext cx="11444618" cy="566308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2645793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138549943"/>
              </p:ext>
            </p:extLst>
          </p:nvPr>
        </p:nvGraphicFramePr>
        <p:xfrm>
          <a:off x="314325" y="102897"/>
          <a:ext cx="11563350" cy="712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p14="http://schemas.microsoft.com/office/powerpoint/2010/main" val="2472346143"/>
              </p:ext>
            </p:extLst>
          </p:nvPr>
        </p:nvGraphicFramePr>
        <p:xfrm>
          <a:off x="373691" y="1052940"/>
          <a:ext cx="11444618" cy="566308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5282082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351634055"/>
              </p:ext>
            </p:extLst>
          </p:nvPr>
        </p:nvGraphicFramePr>
        <p:xfrm>
          <a:off x="314325" y="102897"/>
          <a:ext cx="11563350" cy="712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02284" y="1033466"/>
            <a:ext cx="3981564" cy="3059168"/>
          </a:xfrm>
          <a:prstGeom prst="rect">
            <a:avLst/>
          </a:prstGeom>
        </p:spPr>
      </p:pic>
      <p:pic>
        <p:nvPicPr>
          <p:cNvPr id="5" name="Picture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37596" y="1046578"/>
            <a:ext cx="4383036" cy="3055639"/>
          </a:xfrm>
          <a:prstGeom prst="rect">
            <a:avLst/>
          </a:prstGeom>
        </p:spPr>
      </p:pic>
      <p:sp>
        <p:nvSpPr>
          <p:cNvPr id="3" name="TextBox 2"/>
          <p:cNvSpPr txBox="1"/>
          <p:nvPr/>
        </p:nvSpPr>
        <p:spPr>
          <a:xfrm>
            <a:off x="612398" y="4212424"/>
            <a:ext cx="10473328" cy="2308324"/>
          </a:xfrm>
          <a:prstGeom prst="rect">
            <a:avLst/>
          </a:prstGeom>
          <a:noFill/>
        </p:spPr>
        <p:txBody>
          <a:bodyPr wrap="square" rtlCol="0">
            <a:spAutoFit/>
          </a:bodyPr>
          <a:lstStyle/>
          <a:p>
            <a:pPr indent="-285750">
              <a:buFont typeface="Arial" panose="020B0604020202020204" pitchFamily="34" charset="0"/>
              <a:buChar char="•"/>
            </a:pPr>
            <a:r>
              <a:rPr lang="en-US" dirty="0">
                <a:solidFill>
                  <a:schemeClr val="dk1"/>
                </a:solidFill>
              </a:rPr>
              <a:t>Merging environments and frameworks</a:t>
            </a:r>
          </a:p>
          <a:p>
            <a:pPr indent="-285750">
              <a:buFont typeface="Arial" panose="020B0604020202020204" pitchFamily="34" charset="0"/>
              <a:buChar char="•"/>
            </a:pPr>
            <a:r>
              <a:rPr lang="en-US" dirty="0">
                <a:solidFill>
                  <a:schemeClr val="dk1"/>
                </a:solidFill>
              </a:rPr>
              <a:t>Upgrading Technical platform </a:t>
            </a:r>
          </a:p>
          <a:p>
            <a:pPr indent="-285750">
              <a:buFont typeface="Arial" panose="020B0604020202020204" pitchFamily="34" charset="0"/>
              <a:buChar char="•"/>
            </a:pPr>
            <a:r>
              <a:rPr lang="en-US" dirty="0">
                <a:solidFill>
                  <a:schemeClr val="dk1"/>
                </a:solidFill>
              </a:rPr>
              <a:t>Deploying the legacy and modernized code from Development through the testing environments to production</a:t>
            </a:r>
          </a:p>
          <a:p>
            <a:pPr indent="-285750">
              <a:buFont typeface="Arial" panose="020B0604020202020204" pitchFamily="34" charset="0"/>
              <a:buChar char="•"/>
            </a:pPr>
            <a:r>
              <a:rPr lang="en-US" dirty="0">
                <a:solidFill>
                  <a:schemeClr val="dk1"/>
                </a:solidFill>
              </a:rPr>
              <a:t>First Modernized release required new </a:t>
            </a:r>
            <a:r>
              <a:rPr lang="en-US" dirty="0" err="1">
                <a:solidFill>
                  <a:schemeClr val="dk1"/>
                </a:solidFill>
              </a:rPr>
              <a:t>WebClient</a:t>
            </a:r>
            <a:r>
              <a:rPr lang="en-US" dirty="0">
                <a:solidFill>
                  <a:schemeClr val="dk1"/>
                </a:solidFill>
              </a:rPr>
              <a:t>, SCF and </a:t>
            </a:r>
            <a:r>
              <a:rPr lang="en-US" dirty="0" err="1">
                <a:solidFill>
                  <a:schemeClr val="dk1"/>
                </a:solidFill>
              </a:rPr>
              <a:t>.Net</a:t>
            </a:r>
            <a:r>
              <a:rPr lang="en-US" dirty="0">
                <a:solidFill>
                  <a:schemeClr val="dk1"/>
                </a:solidFill>
              </a:rPr>
              <a:t> Framework deploys. Big Packages!</a:t>
            </a:r>
          </a:p>
          <a:p>
            <a:pPr indent="-285750">
              <a:buFont typeface="Arial" panose="020B0604020202020204" pitchFamily="34" charset="0"/>
              <a:buChar char="•"/>
            </a:pPr>
            <a:r>
              <a:rPr lang="en-US" dirty="0">
                <a:solidFill>
                  <a:schemeClr val="dk1"/>
                </a:solidFill>
              </a:rPr>
              <a:t>Implementing a knowledgebase where design and implementation decisions can be documented</a:t>
            </a:r>
          </a:p>
          <a:p>
            <a:pPr indent="-285750">
              <a:buFont typeface="Arial" panose="020B0604020202020204" pitchFamily="34" charset="0"/>
              <a:buChar char="•"/>
            </a:pPr>
            <a:r>
              <a:rPr lang="en-US" dirty="0">
                <a:solidFill>
                  <a:schemeClr val="dk1"/>
                </a:solidFill>
              </a:rPr>
              <a:t>Managing and limiting development efforts on the legacy platform</a:t>
            </a:r>
          </a:p>
          <a:p>
            <a:pPr indent="-285750">
              <a:buFont typeface="Arial" panose="020B0604020202020204" pitchFamily="34" charset="0"/>
              <a:buChar char="•"/>
            </a:pPr>
            <a:r>
              <a:rPr lang="en-US" dirty="0">
                <a:solidFill>
                  <a:schemeClr val="dk1"/>
                </a:solidFill>
              </a:rPr>
              <a:t>Phasing the modernization project into the mainstream development cycle</a:t>
            </a:r>
          </a:p>
        </p:txBody>
      </p:sp>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73623" y="424789"/>
            <a:ext cx="8183944" cy="6287996"/>
          </a:xfrm>
          <a:prstGeom prst="rect">
            <a:avLst/>
          </a:prstGeom>
        </p:spPr>
      </p:pic>
      <p:pic>
        <p:nvPicPr>
          <p:cNvPr id="8" name="Picture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02284" y="563138"/>
            <a:ext cx="9029407" cy="6294862"/>
          </a:xfrm>
          <a:prstGeom prst="rect">
            <a:avLst/>
          </a:prstGeom>
        </p:spPr>
      </p:pic>
    </p:spTree>
    <p:extLst>
      <p:ext uri="{BB962C8B-B14F-4D97-AF65-F5344CB8AC3E}">
        <p14:creationId xmlns:p14="http://schemas.microsoft.com/office/powerpoint/2010/main" val="494269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nodeType="clickEffect">
                                  <p:stCondLst>
                                    <p:cond delay="0"/>
                                  </p:stCondLst>
                                  <p:childTnLst>
                                    <p:set>
                                      <p:cBhvr>
                                        <p:cTn id="41" dur="1" fill="hold">
                                          <p:stCondLst>
                                            <p:cond delay="0"/>
                                          </p:stCondLst>
                                        </p:cTn>
                                        <p:tgtEl>
                                          <p:spTgt spid="7"/>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638469105"/>
              </p:ext>
            </p:extLst>
          </p:nvPr>
        </p:nvGraphicFramePr>
        <p:xfrm>
          <a:off x="314325" y="102897"/>
          <a:ext cx="11563350" cy="712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314325" y="815715"/>
            <a:ext cx="11484219" cy="1815882"/>
          </a:xfrm>
          <a:prstGeom prst="rect">
            <a:avLst/>
          </a:prstGeom>
          <a:noFill/>
        </p:spPr>
        <p:txBody>
          <a:bodyPr wrap="square" rtlCol="0">
            <a:spAutoFit/>
          </a:bodyPr>
          <a:lstStyle/>
          <a:p>
            <a:pPr indent="-285750">
              <a:buFont typeface="Arial" panose="020B0604020202020204" pitchFamily="34" charset="0"/>
              <a:buChar char="•"/>
            </a:pPr>
            <a:r>
              <a:rPr lang="en-US" b="1" dirty="0">
                <a:solidFill>
                  <a:schemeClr val="dk1"/>
                </a:solidFill>
              </a:rPr>
              <a:t>Development framework</a:t>
            </a:r>
          </a:p>
          <a:p>
            <a:pPr marL="457200" lvl="2" indent="-285750">
              <a:buFont typeface="Arial" panose="020B0604020202020204" pitchFamily="34" charset="0"/>
              <a:buChar char="•"/>
            </a:pPr>
            <a:r>
              <a:rPr lang="en-US" dirty="0">
                <a:solidFill>
                  <a:schemeClr val="dk1"/>
                </a:solidFill>
              </a:rPr>
              <a:t>Criteria considered for selection: </a:t>
            </a:r>
          </a:p>
          <a:p>
            <a:pPr marL="914400" lvl="4" indent="-285750">
              <a:buFont typeface="Arial" panose="020B0604020202020204" pitchFamily="34" charset="0"/>
              <a:buChar char="•"/>
            </a:pPr>
            <a:r>
              <a:rPr lang="en-US" dirty="0">
                <a:solidFill>
                  <a:schemeClr val="dk1"/>
                </a:solidFill>
              </a:rPr>
              <a:t>Flexibility</a:t>
            </a:r>
          </a:p>
          <a:p>
            <a:pPr marL="914400" lvl="4" indent="-285750">
              <a:buFont typeface="Arial" panose="020B0604020202020204" pitchFamily="34" charset="0"/>
              <a:buChar char="•"/>
            </a:pPr>
            <a:r>
              <a:rPr lang="en-US" dirty="0">
                <a:solidFill>
                  <a:schemeClr val="dk1"/>
                </a:solidFill>
              </a:rPr>
              <a:t>Growth potential, available skillset and support by the vendor and the community</a:t>
            </a:r>
          </a:p>
          <a:p>
            <a:pPr marL="914400" lvl="4" indent="-285750">
              <a:buFont typeface="Arial" panose="020B0604020202020204" pitchFamily="34" charset="0"/>
              <a:buChar char="•"/>
            </a:pPr>
            <a:r>
              <a:rPr lang="en-US" dirty="0">
                <a:solidFill>
                  <a:schemeClr val="dk1"/>
                </a:solidFill>
              </a:rPr>
              <a:t>Fit with desired Architecture</a:t>
            </a:r>
          </a:p>
          <a:p>
            <a:pPr marL="914400" lvl="4" indent="-285750">
              <a:buFont typeface="Arial" panose="020B0604020202020204" pitchFamily="34" charset="0"/>
              <a:buChar char="•"/>
            </a:pPr>
            <a:r>
              <a:rPr lang="en-US" dirty="0">
                <a:solidFill>
                  <a:schemeClr val="dk1"/>
                </a:solidFill>
              </a:rPr>
              <a:t>Total Cost of Ownership</a:t>
            </a:r>
          </a:p>
        </p:txBody>
      </p:sp>
      <p:sp>
        <p:nvSpPr>
          <p:cNvPr id="3" name="TextBox 2"/>
          <p:cNvSpPr txBox="1"/>
          <p:nvPr/>
        </p:nvSpPr>
        <p:spPr>
          <a:xfrm>
            <a:off x="314325" y="2795384"/>
            <a:ext cx="11563350" cy="3139321"/>
          </a:xfrm>
          <a:prstGeom prst="rect">
            <a:avLst/>
          </a:prstGeom>
          <a:noFill/>
        </p:spPr>
        <p:txBody>
          <a:bodyPr wrap="square" rtlCol="0">
            <a:spAutoFit/>
          </a:bodyPr>
          <a:lstStyle/>
          <a:p>
            <a:pPr indent="-285750">
              <a:buFont typeface="Arial" panose="020B0604020202020204" pitchFamily="34" charset="0"/>
              <a:buChar char="•"/>
            </a:pPr>
            <a:r>
              <a:rPr lang="en-US" b="1" dirty="0">
                <a:solidFill>
                  <a:schemeClr val="dk1"/>
                </a:solidFill>
              </a:rPr>
              <a:t>Knowledge Base and Project Management Toolset</a:t>
            </a:r>
          </a:p>
          <a:p>
            <a:endParaRPr lang="en-US" dirty="0">
              <a:solidFill>
                <a:schemeClr val="dk1"/>
              </a:solidFill>
            </a:endParaRPr>
          </a:p>
          <a:p>
            <a:pPr indent="-285750">
              <a:buFont typeface="Arial" panose="020B0604020202020204" pitchFamily="34" charset="0"/>
              <a:buChar char="•"/>
            </a:pPr>
            <a:r>
              <a:rPr lang="en-US" b="1" dirty="0">
                <a:solidFill>
                  <a:schemeClr val="dk1"/>
                </a:solidFill>
              </a:rPr>
              <a:t>Automation</a:t>
            </a:r>
          </a:p>
          <a:p>
            <a:pPr marL="457200" lvl="2" indent="-285750">
              <a:buFont typeface="Arial" panose="020B0604020202020204" pitchFamily="34" charset="0"/>
              <a:buChar char="•"/>
            </a:pPr>
            <a:r>
              <a:rPr lang="en-US" dirty="0">
                <a:solidFill>
                  <a:schemeClr val="dk1"/>
                </a:solidFill>
              </a:rPr>
              <a:t>Automated deployments that are not dependent on technical resources</a:t>
            </a:r>
          </a:p>
          <a:p>
            <a:pPr marL="457200" lvl="2" indent="-285750">
              <a:buFont typeface="Arial" panose="020B0604020202020204" pitchFamily="34" charset="0"/>
              <a:buChar char="•"/>
            </a:pPr>
            <a:r>
              <a:rPr lang="en-US" dirty="0">
                <a:solidFill>
                  <a:schemeClr val="dk1"/>
                </a:solidFill>
              </a:rPr>
              <a:t>Continuous integration</a:t>
            </a:r>
          </a:p>
          <a:p>
            <a:pPr marL="0" lvl="1"/>
            <a:endParaRPr lang="en-US" dirty="0">
              <a:solidFill>
                <a:schemeClr val="dk1"/>
              </a:solidFill>
            </a:endParaRPr>
          </a:p>
          <a:p>
            <a:pPr marL="0" lvl="1"/>
            <a:endParaRPr lang="en-US" dirty="0">
              <a:solidFill>
                <a:schemeClr val="dk1"/>
              </a:solidFill>
            </a:endParaRPr>
          </a:p>
          <a:p>
            <a:r>
              <a:rPr lang="en-US" dirty="0">
                <a:solidFill>
                  <a:schemeClr val="dk1"/>
                </a:solidFill>
              </a:rPr>
              <a:t> Early in the project it was decided that the initial development effort will be outsourced, therefore the selection of tools </a:t>
            </a:r>
          </a:p>
          <a:p>
            <a:r>
              <a:rPr lang="en-US" dirty="0">
                <a:solidFill>
                  <a:schemeClr val="dk1"/>
                </a:solidFill>
              </a:rPr>
              <a:t>      had to satisfy the following criteria:</a:t>
            </a:r>
          </a:p>
          <a:p>
            <a:pPr indent="-342900">
              <a:buFont typeface="Arial" panose="020B0604020202020204" pitchFamily="34" charset="0"/>
              <a:buChar char="•"/>
            </a:pPr>
            <a:r>
              <a:rPr lang="en-US" dirty="0">
                <a:solidFill>
                  <a:schemeClr val="dk1"/>
                </a:solidFill>
              </a:rPr>
              <a:t>Enable on-line collaboration</a:t>
            </a:r>
          </a:p>
          <a:p>
            <a:pPr indent="-342900">
              <a:buFont typeface="Arial" panose="020B0604020202020204" pitchFamily="34" charset="0"/>
              <a:buChar char="•"/>
            </a:pPr>
            <a:r>
              <a:rPr lang="en-US" dirty="0">
                <a:solidFill>
                  <a:schemeClr val="dk1"/>
                </a:solidFill>
              </a:rPr>
              <a:t>Perform well in a distributed environment</a:t>
            </a:r>
          </a:p>
        </p:txBody>
      </p:sp>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57949" y="1013720"/>
            <a:ext cx="6340595" cy="554033"/>
          </a:xfrm>
          <a:prstGeom prst="rect">
            <a:avLst/>
          </a:prstGeom>
        </p:spPr>
      </p:pic>
    </p:spTree>
    <p:extLst>
      <p:ext uri="{BB962C8B-B14F-4D97-AF65-F5344CB8AC3E}">
        <p14:creationId xmlns:p14="http://schemas.microsoft.com/office/powerpoint/2010/main" val="3336970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040484497"/>
              </p:ext>
            </p:extLst>
          </p:nvPr>
        </p:nvGraphicFramePr>
        <p:xfrm>
          <a:off x="314325" y="102897"/>
          <a:ext cx="11563350" cy="712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1461" y="1013339"/>
            <a:ext cx="6261569" cy="5346135"/>
          </a:xfrm>
          <a:prstGeom prst="rect">
            <a:avLst/>
          </a:prstGeom>
        </p:spPr>
      </p:pic>
      <p:sp>
        <p:nvSpPr>
          <p:cNvPr id="3" name="TextBox 2"/>
          <p:cNvSpPr txBox="1"/>
          <p:nvPr/>
        </p:nvSpPr>
        <p:spPr>
          <a:xfrm>
            <a:off x="7323561" y="1211344"/>
            <a:ext cx="4554114" cy="3139321"/>
          </a:xfrm>
          <a:prstGeom prst="rect">
            <a:avLst/>
          </a:prstGeom>
          <a:noFill/>
        </p:spPr>
        <p:txBody>
          <a:bodyPr wrap="square" rtlCol="0">
            <a:spAutoFit/>
          </a:bodyPr>
          <a:lstStyle/>
          <a:p>
            <a:r>
              <a:rPr lang="en-US" dirty="0">
                <a:solidFill>
                  <a:schemeClr val="dk1"/>
                </a:solidFill>
              </a:rPr>
              <a:t>Development environments tend to become very complex over time</a:t>
            </a:r>
          </a:p>
          <a:p>
            <a:pPr lvl="1" indent="-285750">
              <a:buFont typeface="Arial" panose="020B0604020202020204" pitchFamily="34" charset="0"/>
              <a:buChar char="•"/>
            </a:pPr>
            <a:r>
              <a:rPr lang="en-US" dirty="0">
                <a:solidFill>
                  <a:schemeClr val="dk1"/>
                </a:solidFill>
              </a:rPr>
              <a:t>Deployment process from development into test and production environments had a lot of moving </a:t>
            </a:r>
            <a:r>
              <a:rPr lang="en-US" dirty="0" smtClean="0">
                <a:solidFill>
                  <a:schemeClr val="dk1"/>
                </a:solidFill>
              </a:rPr>
              <a:t>parts</a:t>
            </a:r>
          </a:p>
          <a:p>
            <a:pPr marL="171450" lvl="1"/>
            <a:endParaRPr lang="en-US" dirty="0">
              <a:solidFill>
                <a:schemeClr val="dk1"/>
              </a:solidFill>
            </a:endParaRPr>
          </a:p>
          <a:p>
            <a:pPr marL="457200" lvl="2" indent="-285750">
              <a:buFont typeface="Arial" panose="020B0604020202020204" pitchFamily="34" charset="0"/>
              <a:buChar char="•"/>
            </a:pPr>
            <a:r>
              <a:rPr lang="en-US" dirty="0">
                <a:solidFill>
                  <a:schemeClr val="dk1"/>
                </a:solidFill>
              </a:rPr>
              <a:t>Environment simplified by automating manual tasks using:</a:t>
            </a:r>
          </a:p>
          <a:p>
            <a:pPr marL="914400" lvl="4" indent="-285750">
              <a:buFont typeface="Arial" panose="020B0604020202020204" pitchFamily="34" charset="0"/>
              <a:buChar char="•"/>
            </a:pPr>
            <a:r>
              <a:rPr lang="en-US" dirty="0">
                <a:solidFill>
                  <a:schemeClr val="dk1"/>
                </a:solidFill>
              </a:rPr>
              <a:t>Jenkins</a:t>
            </a:r>
          </a:p>
          <a:p>
            <a:pPr marL="914400" lvl="4" indent="-285750">
              <a:buFont typeface="Arial" panose="020B0604020202020204" pitchFamily="34" charset="0"/>
              <a:buChar char="•"/>
            </a:pPr>
            <a:r>
              <a:rPr lang="en-US" dirty="0">
                <a:solidFill>
                  <a:schemeClr val="dk1"/>
                </a:solidFill>
              </a:rPr>
              <a:t>ANT</a:t>
            </a:r>
          </a:p>
          <a:p>
            <a:pPr marL="914400" lvl="4" indent="-285750">
              <a:buFont typeface="Arial" panose="020B0604020202020204" pitchFamily="34" charset="0"/>
              <a:buChar char="•"/>
            </a:pPr>
            <a:r>
              <a:rPr lang="en-US" dirty="0">
                <a:solidFill>
                  <a:schemeClr val="dk1"/>
                </a:solidFill>
              </a:rPr>
              <a:t>PCT </a:t>
            </a:r>
          </a:p>
        </p:txBody>
      </p:sp>
      <p:sp>
        <p:nvSpPr>
          <p:cNvPr id="6" name="Rectangular Callout 5"/>
          <p:cNvSpPr/>
          <p:nvPr/>
        </p:nvSpPr>
        <p:spPr>
          <a:xfrm>
            <a:off x="7838444" y="4815035"/>
            <a:ext cx="3247282" cy="1504838"/>
          </a:xfrm>
          <a:prstGeom prst="wedgeRectCallout">
            <a:avLst>
              <a:gd name="adj1" fmla="val 48620"/>
              <a:gd name="adj2" fmla="val -175526"/>
            </a:avLst>
          </a:prstGeom>
          <a:solidFill>
            <a:schemeClr val="tx2">
              <a:lumMod val="20000"/>
              <a:lumOff val="80000"/>
            </a:schemeClr>
          </a:solidFill>
          <a:ln w="12700">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lnSpc>
                <a:spcPct val="110000"/>
              </a:lnSpc>
              <a:spcBef>
                <a:spcPts val="200"/>
              </a:spcBef>
              <a:spcAft>
                <a:spcPts val="200"/>
              </a:spcAft>
            </a:pPr>
            <a:r>
              <a:rPr lang="en-ZA" sz="1600" b="1" dirty="0">
                <a:solidFill>
                  <a:schemeClr val="accent2"/>
                </a:solidFill>
              </a:rPr>
              <a:t>Tip:</a:t>
            </a:r>
          </a:p>
          <a:p>
            <a:pPr algn="ctr">
              <a:lnSpc>
                <a:spcPct val="110000"/>
              </a:lnSpc>
              <a:spcBef>
                <a:spcPts val="200"/>
              </a:spcBef>
              <a:spcAft>
                <a:spcPts val="200"/>
              </a:spcAft>
            </a:pPr>
            <a:r>
              <a:rPr lang="en-ZA" sz="1400" b="1" dirty="0">
                <a:solidFill>
                  <a:schemeClr val="tx1"/>
                </a:solidFill>
              </a:rPr>
              <a:t>Very painful lesson we had to learn:</a:t>
            </a:r>
          </a:p>
          <a:p>
            <a:pPr algn="ctr">
              <a:lnSpc>
                <a:spcPct val="110000"/>
              </a:lnSpc>
              <a:spcBef>
                <a:spcPts val="200"/>
              </a:spcBef>
              <a:spcAft>
                <a:spcPts val="200"/>
              </a:spcAft>
            </a:pPr>
            <a:r>
              <a:rPr lang="en-ZA" sz="1400" dirty="0">
                <a:solidFill>
                  <a:schemeClr val="tx1"/>
                </a:solidFill>
              </a:rPr>
              <a:t>Modernization severely effects your development environment.  Plan time to accommodate this</a:t>
            </a:r>
          </a:p>
        </p:txBody>
      </p:sp>
    </p:spTree>
    <p:extLst>
      <p:ext uri="{BB962C8B-B14F-4D97-AF65-F5344CB8AC3E}">
        <p14:creationId xmlns:p14="http://schemas.microsoft.com/office/powerpoint/2010/main" val="214478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032060215"/>
              </p:ext>
            </p:extLst>
          </p:nvPr>
        </p:nvGraphicFramePr>
        <p:xfrm>
          <a:off x="314325" y="102897"/>
          <a:ext cx="11563350" cy="712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301600" y="1052940"/>
            <a:ext cx="11207083" cy="4524315"/>
          </a:xfrm>
          <a:prstGeom prst="rect">
            <a:avLst/>
          </a:prstGeom>
          <a:noFill/>
        </p:spPr>
        <p:txBody>
          <a:bodyPr wrap="square" rtlCol="0">
            <a:spAutoFit/>
          </a:bodyPr>
          <a:lstStyle/>
          <a:p>
            <a:pPr marL="457200" lvl="2" indent="-285750">
              <a:lnSpc>
                <a:spcPct val="150000"/>
              </a:lnSpc>
              <a:buFont typeface="Arial" panose="020B0604020202020204" pitchFamily="34" charset="0"/>
              <a:buChar char="•"/>
            </a:pPr>
            <a:r>
              <a:rPr lang="en-US" sz="2400" dirty="0">
                <a:solidFill>
                  <a:schemeClr val="dk1"/>
                </a:solidFill>
              </a:rPr>
              <a:t>Product Manager / Product owner</a:t>
            </a:r>
          </a:p>
          <a:p>
            <a:pPr marL="457200" lvl="2" indent="-285750">
              <a:lnSpc>
                <a:spcPct val="150000"/>
              </a:lnSpc>
              <a:buFont typeface="Arial" panose="020B0604020202020204" pitchFamily="34" charset="0"/>
              <a:buChar char="•"/>
            </a:pPr>
            <a:r>
              <a:rPr lang="en-US" sz="2400" dirty="0">
                <a:solidFill>
                  <a:schemeClr val="dk1"/>
                </a:solidFill>
              </a:rPr>
              <a:t>Clearly defined roles for all team members</a:t>
            </a:r>
          </a:p>
          <a:p>
            <a:pPr marL="457200" lvl="2" indent="-285750">
              <a:lnSpc>
                <a:spcPct val="150000"/>
              </a:lnSpc>
              <a:buFont typeface="Arial" panose="020B0604020202020204" pitchFamily="34" charset="0"/>
              <a:buChar char="•"/>
            </a:pPr>
            <a:r>
              <a:rPr lang="en-US" sz="2400" dirty="0">
                <a:solidFill>
                  <a:schemeClr val="dk1"/>
                </a:solidFill>
              </a:rPr>
              <a:t>Business- and Technical design must be completed and reviewed with developers before development commence</a:t>
            </a:r>
          </a:p>
          <a:p>
            <a:pPr marL="457200" lvl="2" indent="-285750">
              <a:lnSpc>
                <a:spcPct val="150000"/>
              </a:lnSpc>
              <a:buFont typeface="Arial" panose="020B0604020202020204" pitchFamily="34" charset="0"/>
              <a:buChar char="•"/>
            </a:pPr>
            <a:r>
              <a:rPr lang="en-US" sz="2400" dirty="0">
                <a:solidFill>
                  <a:schemeClr val="dk1"/>
                </a:solidFill>
              </a:rPr>
              <a:t>Accept the fact that if you are fundamentally changing the Architecture of your application, code harvesting will not always be possible in significant proportions</a:t>
            </a:r>
          </a:p>
          <a:p>
            <a:pPr marL="457200" lvl="2" indent="-285750">
              <a:lnSpc>
                <a:spcPct val="150000"/>
              </a:lnSpc>
              <a:buFont typeface="Arial" panose="020B0604020202020204" pitchFamily="34" charset="0"/>
              <a:buChar char="•"/>
            </a:pPr>
            <a:r>
              <a:rPr lang="en-US" sz="2400" dirty="0">
                <a:solidFill>
                  <a:schemeClr val="dk1"/>
                </a:solidFill>
              </a:rPr>
              <a:t>Include deployment strategy to production in roadmap</a:t>
            </a:r>
          </a:p>
          <a:p>
            <a:pPr marL="457200" lvl="2" indent="-285750">
              <a:lnSpc>
                <a:spcPct val="150000"/>
              </a:lnSpc>
              <a:buFont typeface="Arial" panose="020B0604020202020204" pitchFamily="34" charset="0"/>
              <a:buChar char="•"/>
            </a:pPr>
            <a:r>
              <a:rPr lang="en-US" sz="2400" dirty="0">
                <a:solidFill>
                  <a:schemeClr val="dk1"/>
                </a:solidFill>
              </a:rPr>
              <a:t>Expect things to  be more difficult and time consuming than you think</a:t>
            </a:r>
          </a:p>
        </p:txBody>
      </p:sp>
    </p:spTree>
    <p:extLst>
      <p:ext uri="{BB962C8B-B14F-4D97-AF65-F5344CB8AC3E}">
        <p14:creationId xmlns:p14="http://schemas.microsoft.com/office/powerpoint/2010/main" val="70591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3697685844"/>
              </p:ext>
            </p:extLst>
          </p:nvPr>
        </p:nvGraphicFramePr>
        <p:xfrm>
          <a:off x="314325" y="102897"/>
          <a:ext cx="11563350" cy="712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393456" y="1092541"/>
            <a:ext cx="11484219" cy="1477328"/>
          </a:xfrm>
          <a:prstGeom prst="rect">
            <a:avLst/>
          </a:prstGeom>
          <a:noFill/>
        </p:spPr>
        <p:txBody>
          <a:bodyPr wrap="square" rtlCol="0">
            <a:spAutoFit/>
          </a:bodyPr>
          <a:lstStyle/>
          <a:p>
            <a:pPr marL="457200" lvl="2" indent="-285750">
              <a:buFont typeface="Arial" panose="020B0604020202020204" pitchFamily="34" charset="0"/>
              <a:buChar char="•"/>
            </a:pPr>
            <a:r>
              <a:rPr lang="en-US" dirty="0">
                <a:solidFill>
                  <a:schemeClr val="dk1"/>
                </a:solidFill>
              </a:rPr>
              <a:t>It is not sustainable to continue the modernization projects for extended periods:</a:t>
            </a:r>
          </a:p>
          <a:p>
            <a:pPr marL="914400" lvl="3" indent="-285750">
              <a:buFont typeface="Arial" panose="020B0604020202020204" pitchFamily="34" charset="0"/>
              <a:buChar char="•"/>
            </a:pPr>
            <a:r>
              <a:rPr lang="en-US" dirty="0">
                <a:solidFill>
                  <a:schemeClr val="dk1"/>
                </a:solidFill>
              </a:rPr>
              <a:t>Plan for merging modernization efforts into daily business as early as possible</a:t>
            </a:r>
          </a:p>
          <a:p>
            <a:pPr marL="914400" lvl="3" indent="-285750">
              <a:buFont typeface="Arial" panose="020B0604020202020204" pitchFamily="34" charset="0"/>
              <a:buChar char="•"/>
            </a:pPr>
            <a:r>
              <a:rPr lang="en-US" dirty="0">
                <a:solidFill>
                  <a:schemeClr val="dk1"/>
                </a:solidFill>
              </a:rPr>
              <a:t>Initially complicated development environments will be created, ensure that this is done in a manner that supports refactoring in the modernized platform in a consistent and easy way</a:t>
            </a:r>
          </a:p>
          <a:p>
            <a:pPr marL="914400" lvl="3" indent="-285750">
              <a:buFont typeface="Arial" panose="020B0604020202020204" pitchFamily="34" charset="0"/>
              <a:buChar char="•"/>
            </a:pPr>
            <a:r>
              <a:rPr lang="en-US" dirty="0">
                <a:solidFill>
                  <a:schemeClr val="dk1"/>
                </a:solidFill>
              </a:rPr>
              <a:t>Have a realistic roadmap to ensure the required parts of the system are modernized in an acceptable time frame</a:t>
            </a:r>
          </a:p>
        </p:txBody>
      </p:sp>
      <p:graphicFrame>
        <p:nvGraphicFramePr>
          <p:cNvPr id="4" name="Chart 3"/>
          <p:cNvGraphicFramePr>
            <a:graphicFrameLocks/>
          </p:cNvGraphicFramePr>
          <p:nvPr>
            <p:extLst>
              <p:ext uri="{D42A27DB-BD31-4B8C-83A1-F6EECF244321}">
                <p14:modId xmlns:p14="http://schemas.microsoft.com/office/powerpoint/2010/main" val="2980838204"/>
              </p:ext>
            </p:extLst>
          </p:nvPr>
        </p:nvGraphicFramePr>
        <p:xfrm>
          <a:off x="839925" y="2863855"/>
          <a:ext cx="4572000" cy="274320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5" name="Chart 4"/>
          <p:cNvGraphicFramePr>
            <a:graphicFrameLocks/>
          </p:cNvGraphicFramePr>
          <p:nvPr>
            <p:extLst>
              <p:ext uri="{D42A27DB-BD31-4B8C-83A1-F6EECF244321}">
                <p14:modId xmlns:p14="http://schemas.microsoft.com/office/powerpoint/2010/main" val="373498233"/>
              </p:ext>
            </p:extLst>
          </p:nvPr>
        </p:nvGraphicFramePr>
        <p:xfrm>
          <a:off x="5897995" y="2863855"/>
          <a:ext cx="4572000" cy="2743200"/>
        </p:xfrm>
        <a:graphic>
          <a:graphicData uri="http://schemas.openxmlformats.org/drawingml/2006/chart">
            <c:chart xmlns:c="http://schemas.openxmlformats.org/drawingml/2006/chart" xmlns:r="http://schemas.openxmlformats.org/officeDocument/2006/relationships" r:id="rId9"/>
          </a:graphicData>
        </a:graphic>
      </p:graphicFrame>
      <p:sp>
        <p:nvSpPr>
          <p:cNvPr id="3" name="TextBox 2"/>
          <p:cNvSpPr txBox="1"/>
          <p:nvPr/>
        </p:nvSpPr>
        <p:spPr>
          <a:xfrm>
            <a:off x="2313405" y="5607055"/>
            <a:ext cx="1603324" cy="369332"/>
          </a:xfrm>
          <a:prstGeom prst="rect">
            <a:avLst/>
          </a:prstGeom>
          <a:noFill/>
        </p:spPr>
        <p:txBody>
          <a:bodyPr wrap="none" rtlCol="0">
            <a:spAutoFit/>
          </a:bodyPr>
          <a:lstStyle/>
          <a:p>
            <a:r>
              <a:rPr lang="en-US" dirty="0"/>
              <a:t>What We Want</a:t>
            </a:r>
          </a:p>
        </p:txBody>
      </p:sp>
      <p:sp>
        <p:nvSpPr>
          <p:cNvPr id="6" name="TextBox 5"/>
          <p:cNvSpPr txBox="1"/>
          <p:nvPr/>
        </p:nvSpPr>
        <p:spPr>
          <a:xfrm>
            <a:off x="7165227" y="5607055"/>
            <a:ext cx="2437655" cy="369332"/>
          </a:xfrm>
          <a:prstGeom prst="rect">
            <a:avLst/>
          </a:prstGeom>
          <a:noFill/>
        </p:spPr>
        <p:txBody>
          <a:bodyPr wrap="none" rtlCol="0">
            <a:spAutoFit/>
          </a:bodyPr>
          <a:lstStyle/>
          <a:p>
            <a:r>
              <a:rPr lang="en-US" dirty="0"/>
              <a:t>What We Want To Avoid</a:t>
            </a:r>
          </a:p>
        </p:txBody>
      </p:sp>
    </p:spTree>
    <p:extLst>
      <p:ext uri="{BB962C8B-B14F-4D97-AF65-F5344CB8AC3E}">
        <p14:creationId xmlns:p14="http://schemas.microsoft.com/office/powerpoint/2010/main" val="496963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P spid="3"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895110397"/>
              </p:ext>
            </p:extLst>
          </p:nvPr>
        </p:nvGraphicFramePr>
        <p:xfrm>
          <a:off x="314326" y="142117"/>
          <a:ext cx="11563350" cy="4356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p14="http://schemas.microsoft.com/office/powerpoint/2010/main" val="3901912732"/>
              </p:ext>
            </p:extLst>
          </p:nvPr>
        </p:nvGraphicFramePr>
        <p:xfrm>
          <a:off x="314326" y="854935"/>
          <a:ext cx="11563349" cy="554414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0343655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895110397"/>
              </p:ext>
            </p:extLst>
          </p:nvPr>
        </p:nvGraphicFramePr>
        <p:xfrm>
          <a:off x="314326" y="142117"/>
          <a:ext cx="11563350" cy="4356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p14="http://schemas.microsoft.com/office/powerpoint/2010/main" val="318298651"/>
              </p:ext>
            </p:extLst>
          </p:nvPr>
        </p:nvGraphicFramePr>
        <p:xfrm>
          <a:off x="314326" y="854935"/>
          <a:ext cx="11563349" cy="554414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5666214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895110397"/>
              </p:ext>
            </p:extLst>
          </p:nvPr>
        </p:nvGraphicFramePr>
        <p:xfrm>
          <a:off x="314326" y="142117"/>
          <a:ext cx="11563350" cy="4356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p14="http://schemas.microsoft.com/office/powerpoint/2010/main" val="2185591825"/>
              </p:ext>
            </p:extLst>
          </p:nvPr>
        </p:nvGraphicFramePr>
        <p:xfrm>
          <a:off x="314326" y="854935"/>
          <a:ext cx="11563349" cy="554414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7778622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523126178"/>
              </p:ext>
            </p:extLst>
          </p:nvPr>
        </p:nvGraphicFramePr>
        <p:xfrm>
          <a:off x="314325" y="102897"/>
          <a:ext cx="11563350" cy="712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ext uri="{D42A27DB-BD31-4B8C-83A1-F6EECF244321}">
                <p14:modId xmlns:p14="http://schemas.microsoft.com/office/powerpoint/2010/main" val="184857580"/>
              </p:ext>
            </p:extLst>
          </p:nvPr>
        </p:nvGraphicFramePr>
        <p:xfrm>
          <a:off x="314326" y="973138"/>
          <a:ext cx="11563349" cy="522793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4022874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145980802"/>
              </p:ext>
            </p:extLst>
          </p:nvPr>
        </p:nvGraphicFramePr>
        <p:xfrm>
          <a:off x="314325" y="102897"/>
          <a:ext cx="11563350" cy="712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ext uri="{D42A27DB-BD31-4B8C-83A1-F6EECF244321}">
                <p14:modId xmlns:p14="http://schemas.microsoft.com/office/powerpoint/2010/main" val="2231326605"/>
              </p:ext>
            </p:extLst>
          </p:nvPr>
        </p:nvGraphicFramePr>
        <p:xfrm>
          <a:off x="314326" y="973138"/>
          <a:ext cx="11563349" cy="522793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5359307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783742013"/>
              </p:ext>
            </p:extLst>
          </p:nvPr>
        </p:nvGraphicFramePr>
        <p:xfrm>
          <a:off x="314325" y="102897"/>
          <a:ext cx="11563350" cy="712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ext uri="{D42A27DB-BD31-4B8C-83A1-F6EECF244321}">
                <p14:modId xmlns:p14="http://schemas.microsoft.com/office/powerpoint/2010/main" val="3176922517"/>
              </p:ext>
            </p:extLst>
          </p:nvPr>
        </p:nvGraphicFramePr>
        <p:xfrm>
          <a:off x="314326" y="973138"/>
          <a:ext cx="11563349" cy="522793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3838799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6358589"/>
              </p:ext>
            </p:extLst>
          </p:nvPr>
        </p:nvGraphicFramePr>
        <p:xfrm>
          <a:off x="314325" y="102897"/>
          <a:ext cx="11563350" cy="712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ext uri="{D42A27DB-BD31-4B8C-83A1-F6EECF244321}">
                <p14:modId xmlns:p14="http://schemas.microsoft.com/office/powerpoint/2010/main" val="3188481195"/>
              </p:ext>
            </p:extLst>
          </p:nvPr>
        </p:nvGraphicFramePr>
        <p:xfrm>
          <a:off x="314326" y="973138"/>
          <a:ext cx="11563349" cy="522793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7872164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667933948"/>
              </p:ext>
            </p:extLst>
          </p:nvPr>
        </p:nvGraphicFramePr>
        <p:xfrm>
          <a:off x="314325" y="102897"/>
          <a:ext cx="11563350" cy="712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ext uri="{D42A27DB-BD31-4B8C-83A1-F6EECF244321}">
                <p14:modId xmlns:p14="http://schemas.microsoft.com/office/powerpoint/2010/main" val="820710368"/>
              </p:ext>
            </p:extLst>
          </p:nvPr>
        </p:nvGraphicFramePr>
        <p:xfrm>
          <a:off x="314326" y="973138"/>
          <a:ext cx="11563349" cy="522793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5991426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extLst>
              <p:ext uri="{D42A27DB-BD31-4B8C-83A1-F6EECF244321}">
                <p14:modId xmlns:p14="http://schemas.microsoft.com/office/powerpoint/2010/main" val="3762962202"/>
              </p:ext>
            </p:extLst>
          </p:nvPr>
        </p:nvGraphicFramePr>
        <p:xfrm>
          <a:off x="314325" y="102897"/>
          <a:ext cx="11563350" cy="712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04279" y="1409349"/>
            <a:ext cx="9526329" cy="1057423"/>
          </a:xfrm>
          <a:prstGeom prst="rect">
            <a:avLst/>
          </a:prstGeom>
        </p:spPr>
      </p:pic>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4279" y="2828441"/>
            <a:ext cx="4372585" cy="628738"/>
          </a:xfrm>
          <a:prstGeom prst="rect">
            <a:avLst/>
          </a:prstGeom>
        </p:spPr>
      </p:pic>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46633" y="2914188"/>
            <a:ext cx="3701218" cy="889988"/>
          </a:xfrm>
          <a:prstGeom prst="rect">
            <a:avLst/>
          </a:prstGeom>
        </p:spPr>
      </p:pic>
      <p:pic>
        <p:nvPicPr>
          <p:cNvPr id="7" name="Picture 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04279" y="5027284"/>
            <a:ext cx="2762636" cy="981212"/>
          </a:xfrm>
          <a:prstGeom prst="rect">
            <a:avLst/>
          </a:prstGeom>
        </p:spPr>
      </p:pic>
      <p:pic>
        <p:nvPicPr>
          <p:cNvPr id="8" name="Picture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965385" y="4831742"/>
            <a:ext cx="3376737" cy="1372296"/>
          </a:xfrm>
          <a:prstGeom prst="rect">
            <a:avLst/>
          </a:prstGeom>
        </p:spPr>
      </p:pic>
      <p:pic>
        <p:nvPicPr>
          <p:cNvPr id="3" name="Picture 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878344" y="3711624"/>
            <a:ext cx="3432799" cy="1061215"/>
          </a:xfrm>
          <a:prstGeom prst="rect">
            <a:avLst/>
          </a:prstGeom>
        </p:spPr>
      </p:pic>
    </p:spTree>
    <p:extLst>
      <p:ext uri="{BB962C8B-B14F-4D97-AF65-F5344CB8AC3E}">
        <p14:creationId xmlns:p14="http://schemas.microsoft.com/office/powerpoint/2010/main" val="29519052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55875655"/>
              </p:ext>
            </p:extLst>
          </p:nvPr>
        </p:nvGraphicFramePr>
        <p:xfrm>
          <a:off x="314325" y="458925"/>
          <a:ext cx="11563350" cy="514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393456" y="1092541"/>
            <a:ext cx="11484219" cy="563231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900" dirty="0"/>
              <a:t>Whether you choose to adopt a fine grained approach similar to the Britehouse Automotive model or a more coarse grained approach as suggested by Professional services depends on your business requirements</a:t>
            </a:r>
          </a:p>
          <a:p>
            <a:pPr marL="742950" lvl="1" indent="-285750">
              <a:lnSpc>
                <a:spcPct val="150000"/>
              </a:lnSpc>
              <a:buFont typeface="Arial" panose="020B0604020202020204" pitchFamily="34" charset="0"/>
              <a:buChar char="•"/>
            </a:pPr>
            <a:r>
              <a:rPr lang="en-US" sz="1900" dirty="0"/>
              <a:t>It is critical to the success of the project to understand your business requirements before you start</a:t>
            </a:r>
          </a:p>
          <a:p>
            <a:pPr marL="742950" lvl="1" indent="-285750">
              <a:lnSpc>
                <a:spcPct val="150000"/>
              </a:lnSpc>
              <a:buFont typeface="Arial" panose="020B0604020202020204" pitchFamily="34" charset="0"/>
              <a:buChar char="•"/>
            </a:pPr>
            <a:r>
              <a:rPr lang="en-US" sz="1900" dirty="0"/>
              <a:t>Engage with the professional services team for evaluation and guidance</a:t>
            </a:r>
          </a:p>
          <a:p>
            <a:pPr marL="742950" lvl="1" indent="-285750">
              <a:lnSpc>
                <a:spcPct val="150000"/>
              </a:lnSpc>
              <a:buFont typeface="Arial" panose="020B0604020202020204" pitchFamily="34" charset="0"/>
              <a:buChar char="•"/>
            </a:pPr>
            <a:r>
              <a:rPr lang="en-US" sz="1900" dirty="0"/>
              <a:t>Ensure that your technical- and architecture roadmap is closely aligned with your software vendors</a:t>
            </a:r>
          </a:p>
          <a:p>
            <a:pPr marL="285750" indent="-285750">
              <a:lnSpc>
                <a:spcPct val="150000"/>
              </a:lnSpc>
              <a:buFont typeface="Arial" panose="020B0604020202020204" pitchFamily="34" charset="0"/>
              <a:buChar char="•"/>
            </a:pPr>
            <a:r>
              <a:rPr lang="en-US" sz="1900" dirty="0"/>
              <a:t>Accept and plan for the fact that various complications will be introduced into your software development cycle</a:t>
            </a:r>
          </a:p>
          <a:p>
            <a:pPr marL="285750" indent="-285750">
              <a:lnSpc>
                <a:spcPct val="150000"/>
              </a:lnSpc>
              <a:buFont typeface="Arial" panose="020B0604020202020204" pitchFamily="34" charset="0"/>
              <a:buChar char="•"/>
            </a:pPr>
            <a:r>
              <a:rPr lang="en-US" sz="1900" dirty="0"/>
              <a:t>A key lesson we’ve learnt, is that anything is possible – ensure that, as with any project, you manage your risks and challenges appropriately</a:t>
            </a:r>
          </a:p>
          <a:p>
            <a:pPr marL="285750" indent="-285750">
              <a:lnSpc>
                <a:spcPct val="150000"/>
              </a:lnSpc>
              <a:buFont typeface="Arial" panose="020B0604020202020204" pitchFamily="34" charset="0"/>
              <a:buChar char="•"/>
            </a:pPr>
            <a:r>
              <a:rPr lang="en-US" sz="1900" dirty="0"/>
              <a:t>Collaborate with other companies that are in the process of modernization or that have completed some modernization phases of their </a:t>
            </a:r>
            <a:r>
              <a:rPr lang="en-US" sz="1900" dirty="0" smtClean="0"/>
              <a:t>own</a:t>
            </a:r>
          </a:p>
          <a:p>
            <a:pPr marL="285750" indent="-285750">
              <a:lnSpc>
                <a:spcPct val="150000"/>
              </a:lnSpc>
              <a:buFont typeface="Arial" panose="020B0604020202020204" pitchFamily="34" charset="0"/>
              <a:buChar char="•"/>
            </a:pPr>
            <a:r>
              <a:rPr lang="en-US" sz="1900" dirty="0" smtClean="0"/>
              <a:t>Ensure that </a:t>
            </a:r>
            <a:r>
              <a:rPr lang="en-US" sz="1900" b="1" dirty="0" smtClean="0"/>
              <a:t>“Business”</a:t>
            </a:r>
            <a:r>
              <a:rPr lang="en-US" sz="1900" dirty="0" smtClean="0"/>
              <a:t> see the benefits and </a:t>
            </a:r>
            <a:r>
              <a:rPr lang="en-US" sz="1900" b="1" dirty="0" smtClean="0"/>
              <a:t>“Buys”</a:t>
            </a:r>
            <a:r>
              <a:rPr lang="en-US" sz="1900" dirty="0" smtClean="0"/>
              <a:t> into the initiative</a:t>
            </a:r>
          </a:p>
          <a:p>
            <a:pPr marL="285750" indent="-285750">
              <a:lnSpc>
                <a:spcPct val="150000"/>
              </a:lnSpc>
              <a:buFont typeface="Arial" panose="020B0604020202020204" pitchFamily="34" charset="0"/>
              <a:buChar char="•"/>
            </a:pPr>
            <a:r>
              <a:rPr lang="en-US" sz="1900" b="1" dirty="0" smtClean="0"/>
              <a:t>There is no silver bullet to solving the problem.  Every environment is different and one solution does not fit all</a:t>
            </a:r>
            <a:endParaRPr lang="en-US" sz="1900" b="1" dirty="0"/>
          </a:p>
          <a:p>
            <a:pPr marL="742950" lvl="1" indent="-285750">
              <a:buFont typeface="Arial" panose="020B0604020202020204" pitchFamily="34" charset="0"/>
              <a:buChar char="•"/>
            </a:pPr>
            <a:endParaRPr lang="en-US" b="1" dirty="0">
              <a:solidFill>
                <a:schemeClr val="accent1"/>
              </a:solidFill>
            </a:endParaRPr>
          </a:p>
        </p:txBody>
      </p:sp>
    </p:spTree>
    <p:extLst>
      <p:ext uri="{BB962C8B-B14F-4D97-AF65-F5344CB8AC3E}">
        <p14:creationId xmlns:p14="http://schemas.microsoft.com/office/powerpoint/2010/main" val="1079298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115950" y="2953788"/>
            <a:ext cx="4039302" cy="830997"/>
          </a:xfrm>
          <a:prstGeom prst="rect">
            <a:avLst/>
          </a:prstGeom>
          <a:noFill/>
        </p:spPr>
        <p:txBody>
          <a:bodyPr wrap="square" rtlCol="0">
            <a:spAutoFit/>
          </a:bodyPr>
          <a:lstStyle/>
          <a:p>
            <a:r>
              <a:rPr lang="en-US" sz="4800" dirty="0">
                <a:solidFill>
                  <a:schemeClr val="bg1"/>
                </a:solidFill>
              </a:rPr>
              <a:t>Any Questions?</a:t>
            </a:r>
          </a:p>
        </p:txBody>
      </p:sp>
      <p:sp>
        <p:nvSpPr>
          <p:cNvPr id="3" name="Rectangle 2"/>
          <p:cNvSpPr/>
          <p:nvPr/>
        </p:nvSpPr>
        <p:spPr>
          <a:xfrm>
            <a:off x="4274354" y="5586158"/>
            <a:ext cx="7385588" cy="435611"/>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36000" tIns="36000" rIns="36000" bIns="36000" rtlCol="0" anchor="ctr"/>
          <a:lstStyle/>
          <a:p>
            <a:pPr algn="ctr">
              <a:lnSpc>
                <a:spcPct val="110000"/>
              </a:lnSpc>
              <a:spcBef>
                <a:spcPts val="200"/>
              </a:spcBef>
              <a:spcAft>
                <a:spcPts val="200"/>
              </a:spcAft>
            </a:pPr>
            <a:endParaRPr lang="en-US" dirty="0"/>
          </a:p>
        </p:txBody>
      </p:sp>
      <p:sp>
        <p:nvSpPr>
          <p:cNvPr id="5" name="TextBox 4"/>
          <p:cNvSpPr txBox="1"/>
          <p:nvPr/>
        </p:nvSpPr>
        <p:spPr>
          <a:xfrm>
            <a:off x="4284186" y="5586158"/>
            <a:ext cx="7375756" cy="646331"/>
          </a:xfrm>
          <a:prstGeom prst="rect">
            <a:avLst/>
          </a:prstGeom>
          <a:noFill/>
        </p:spPr>
        <p:txBody>
          <a:bodyPr wrap="square" rtlCol="0">
            <a:spAutoFit/>
          </a:bodyPr>
          <a:lstStyle/>
          <a:p>
            <a:pPr lvl="0"/>
            <a:r>
              <a:rPr lang="en-US" u="sng" dirty="0">
                <a:solidFill>
                  <a:schemeClr val="bg1"/>
                </a:solidFill>
                <a:hlinkClick r:id="rId2"/>
              </a:rPr>
              <a:t>https://www.progress.com/customers/godrich-toyota-britehouse-automotive</a:t>
            </a:r>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155842524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ebd244de24d85aa3c6811c15f2771268dad1c9e"/>
</p:tagLst>
</file>

<file path=ppt/theme/theme1.xml><?xml version="1.0" encoding="utf-8"?>
<a:theme xmlns:a="http://schemas.openxmlformats.org/drawingml/2006/main" name="Britehouse 2015">
  <a:themeElements>
    <a:clrScheme name="Britehouse 2015 150126">
      <a:dk1>
        <a:srgbClr val="595959"/>
      </a:dk1>
      <a:lt1>
        <a:sysClr val="window" lastClr="FFFFFF"/>
      </a:lt1>
      <a:dk2>
        <a:srgbClr val="8D8E8F"/>
      </a:dk2>
      <a:lt2>
        <a:srgbClr val="CAE4FE"/>
      </a:lt2>
      <a:accent1>
        <a:srgbClr val="5C94F5"/>
      </a:accent1>
      <a:accent2>
        <a:srgbClr val="C527DC"/>
      </a:accent2>
      <a:accent3>
        <a:srgbClr val="5EE790"/>
      </a:accent3>
      <a:accent4>
        <a:srgbClr val="FFBD09"/>
      </a:accent4>
      <a:accent5>
        <a:srgbClr val="FF6B34"/>
      </a:accent5>
      <a:accent6>
        <a:srgbClr val="FF3749"/>
      </a:accent6>
      <a:hlink>
        <a:srgbClr val="8AB2F8"/>
      </a:hlink>
      <a:folHlink>
        <a:srgbClr val="9B90EC"/>
      </a:folHlink>
    </a:clrScheme>
    <a:fontScheme name="Custom 11">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12700">
          <a:noFill/>
        </a:ln>
        <a:effectLst>
          <a:outerShdw blurRad="107950" dist="12700" dir="5400000" algn="ctr">
            <a:srgbClr val="000000"/>
          </a:outerShdw>
        </a:effectLst>
      </a:spPr>
      <a:bodyPr lIns="36000" tIns="36000" rIns="36000" bIns="36000" rtlCol="0" anchor="ctr"/>
      <a:lstStyle>
        <a:defPPr algn="ctr">
          <a:lnSpc>
            <a:spcPct val="110000"/>
          </a:lnSpc>
          <a:spcBef>
            <a:spcPts val="200"/>
          </a:spcBef>
          <a:spcAft>
            <a:spcPts val="200"/>
          </a:spcAft>
          <a:defRPr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2181</TotalTime>
  <Words>3434</Words>
  <Application>Microsoft Office PowerPoint</Application>
  <PresentationFormat>Widescreen</PresentationFormat>
  <Paragraphs>319</Paragraphs>
  <Slides>27</Slides>
  <Notes>17</Notes>
  <HiddenSlides>0</HiddenSlides>
  <MMClips>0</MMClips>
  <ScaleCrop>false</ScaleCrop>
  <HeadingPairs>
    <vt:vector size="8" baseType="variant">
      <vt:variant>
        <vt:lpstr>Fonts Used</vt:lpstr>
      </vt:variant>
      <vt:variant>
        <vt:i4>3</vt:i4>
      </vt:variant>
      <vt:variant>
        <vt:lpstr>Theme</vt:lpstr>
      </vt:variant>
      <vt:variant>
        <vt:i4>1</vt:i4>
      </vt:variant>
      <vt:variant>
        <vt:lpstr>Slide Titles</vt:lpstr>
      </vt:variant>
      <vt:variant>
        <vt:i4>27</vt:i4>
      </vt:variant>
      <vt:variant>
        <vt:lpstr>Custom Shows</vt:lpstr>
      </vt:variant>
      <vt:variant>
        <vt:i4>1</vt:i4>
      </vt:variant>
    </vt:vector>
  </HeadingPairs>
  <TitlesOfParts>
    <vt:vector size="32" baseType="lpstr">
      <vt:lpstr>Arial</vt:lpstr>
      <vt:lpstr>Calibri</vt:lpstr>
      <vt:lpstr>Calibri Light</vt:lpstr>
      <vt:lpstr>Britehouse 2015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transact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Sandro Bottega</dc:creator>
  <cp:lastModifiedBy>Coenraad Vermaak</cp:lastModifiedBy>
  <cp:revision>379</cp:revision>
  <cp:lastPrinted>2015-01-29T09:03:16Z</cp:lastPrinted>
  <dcterms:created xsi:type="dcterms:W3CDTF">2014-12-04T14:00:15Z</dcterms:created>
  <dcterms:modified xsi:type="dcterms:W3CDTF">2017-05-08T04:44:22Z</dcterms:modified>
</cp:coreProperties>
</file>